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6"/>
  </p:notesMasterIdLst>
  <p:sldIdLst>
    <p:sldId id="256" r:id="rId2"/>
    <p:sldId id="259" r:id="rId3"/>
    <p:sldId id="260" r:id="rId4"/>
    <p:sldId id="261" r:id="rId5"/>
    <p:sldId id="262" r:id="rId6"/>
    <p:sldId id="264" r:id="rId7"/>
    <p:sldId id="320" r:id="rId8"/>
    <p:sldId id="263" r:id="rId9"/>
    <p:sldId id="266" r:id="rId10"/>
    <p:sldId id="321" r:id="rId11"/>
    <p:sldId id="265" r:id="rId12"/>
    <p:sldId id="258" r:id="rId13"/>
    <p:sldId id="322" r:id="rId14"/>
    <p:sldId id="271" r:id="rId15"/>
  </p:sldIdLst>
  <p:sldSz cx="9144000" cy="5143500" type="screen16x9"/>
  <p:notesSz cx="6858000" cy="9144000"/>
  <p:embeddedFontLst>
    <p:embeddedFont>
      <p:font typeface="Bebas Neue" panose="020B0604020202020204" charset="0"/>
      <p:regular r:id="rId17"/>
    </p:embeddedFont>
    <p:embeddedFont>
      <p:font typeface="Cambria Math" panose="02040503050406030204" pitchFamily="18" charset="0"/>
      <p:regular r:id="rId18"/>
    </p:embeddedFont>
    <p:embeddedFont>
      <p:font typeface="Days One" panose="020B0604020202020204" charset="0"/>
      <p:regular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Roboto Condensed Light" panose="02000000000000000000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998705-E4EA-4A64-9D80-CCB3C5A7D34E}">
  <a:tblStyle styleId="{04998705-E4EA-4A64-9D80-CCB3C5A7D3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40" y="72"/>
      </p:cViewPr>
      <p:guideLst>
        <p:guide orient="horz" pos="3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4b4a8311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4b4a8311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2f776bd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f2f776bd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f4b4a8311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f4b4a8311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fc568fd3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fc568fd3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2f776bd3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f2f776bd3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4b4a831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f4b4a831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4fac21576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f4fac21576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f4b4a8311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f4b4a8311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f4b4a8311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f4b4a8311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f4b4a8311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f4b4a8311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f4b4a8311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f4b4a8311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76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858200" y="2750225"/>
            <a:ext cx="4489411" cy="4507161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>
            <a:off x="225387" y="-225388"/>
            <a:ext cx="2863929" cy="3314700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7496699" y="-622887"/>
            <a:ext cx="1864389" cy="1853864"/>
          </a:xfrm>
          <a:custGeom>
            <a:avLst/>
            <a:gdLst/>
            <a:ahLst/>
            <a:cxnLst/>
            <a:rect l="l" t="t" r="r" b="b"/>
            <a:pathLst>
              <a:path w="41093" h="40861" extrusionOk="0">
                <a:moveTo>
                  <a:pt x="0" y="1"/>
                </a:moveTo>
                <a:lnTo>
                  <a:pt x="0" y="40861"/>
                </a:lnTo>
                <a:lnTo>
                  <a:pt x="1361" y="40861"/>
                </a:lnTo>
                <a:cubicBezTo>
                  <a:pt x="23304" y="40861"/>
                  <a:pt x="41092" y="23072"/>
                  <a:pt x="41092" y="1128"/>
                </a:cubicBezTo>
                <a:cubicBezTo>
                  <a:pt x="41092" y="751"/>
                  <a:pt x="41087" y="376"/>
                  <a:pt x="41076" y="1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1937500"/>
            <a:ext cx="5838300" cy="17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5100" y="4214900"/>
            <a:ext cx="583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099331" scaled="0"/>
        </a:gra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-1350375" y="-1771650"/>
            <a:ext cx="3551565" cy="3565714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/>
          <p:nvPr/>
        </p:nvSpPr>
        <p:spPr>
          <a:xfrm rot="5400000">
            <a:off x="-556707" y="2728814"/>
            <a:ext cx="2762771" cy="3227472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/>
          <p:nvPr/>
        </p:nvSpPr>
        <p:spPr>
          <a:xfrm rot="3719961">
            <a:off x="6125789" y="-1513239"/>
            <a:ext cx="3066313" cy="3048910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3865000" y="40766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3314700" y="1886950"/>
            <a:ext cx="5114400" cy="21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9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7131150" y="-226612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-2132275" y="301857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 rot="1700207">
            <a:off x="6864111" y="2679832"/>
            <a:ext cx="2803921" cy="327539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 rot="-9454994">
            <a:off x="-323737" y="-1234466"/>
            <a:ext cx="3492326" cy="4079689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1844550" y="3190638"/>
            <a:ext cx="54549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0000" y="1337263"/>
            <a:ext cx="7704000" cy="15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2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099331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-1250850" y="-1219975"/>
            <a:ext cx="2660537" cy="2671136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 rot="5400000">
            <a:off x="6397228" y="2666143"/>
            <a:ext cx="2724116" cy="3152880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 rot="5953737">
            <a:off x="7473467" y="-1211609"/>
            <a:ext cx="2669559" cy="2654407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720000" y="2804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1"/>
          </p:nvPr>
        </p:nvSpPr>
        <p:spPr>
          <a:xfrm>
            <a:off x="720000" y="34670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title" idx="2"/>
          </p:nvPr>
        </p:nvSpPr>
        <p:spPr>
          <a:xfrm>
            <a:off x="3403800" y="2804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3"/>
          </p:nvPr>
        </p:nvSpPr>
        <p:spPr>
          <a:xfrm>
            <a:off x="3403800" y="34670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 idx="4"/>
          </p:nvPr>
        </p:nvSpPr>
        <p:spPr>
          <a:xfrm>
            <a:off x="6087600" y="2804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5"/>
          </p:nvPr>
        </p:nvSpPr>
        <p:spPr>
          <a:xfrm>
            <a:off x="6087600" y="34670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title" idx="6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 rot="10800000">
            <a:off x="-386221" y="-511177"/>
            <a:ext cx="2202633" cy="2573002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8255100" y="4249475"/>
            <a:ext cx="1841422" cy="1848758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7"/>
          <p:cNvSpPr/>
          <p:nvPr/>
        </p:nvSpPr>
        <p:spPr>
          <a:xfrm rot="-925259">
            <a:off x="6800108" y="-524600"/>
            <a:ext cx="2784680" cy="3222977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1431142" y="1530450"/>
            <a:ext cx="2784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1"/>
          </p:nvPr>
        </p:nvSpPr>
        <p:spPr>
          <a:xfrm>
            <a:off x="1431143" y="2116975"/>
            <a:ext cx="278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title" idx="2"/>
          </p:nvPr>
        </p:nvSpPr>
        <p:spPr>
          <a:xfrm>
            <a:off x="5568333" y="1530450"/>
            <a:ext cx="2789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3"/>
          </p:nvPr>
        </p:nvSpPr>
        <p:spPr>
          <a:xfrm>
            <a:off x="5568333" y="2116975"/>
            <a:ext cx="278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title" idx="4"/>
          </p:nvPr>
        </p:nvSpPr>
        <p:spPr>
          <a:xfrm>
            <a:off x="1431143" y="3268650"/>
            <a:ext cx="2784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ubTitle" idx="5"/>
          </p:nvPr>
        </p:nvSpPr>
        <p:spPr>
          <a:xfrm>
            <a:off x="1431143" y="3855175"/>
            <a:ext cx="278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title" idx="6"/>
          </p:nvPr>
        </p:nvSpPr>
        <p:spPr>
          <a:xfrm>
            <a:off x="5568333" y="3268650"/>
            <a:ext cx="2784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subTitle" idx="7"/>
          </p:nvPr>
        </p:nvSpPr>
        <p:spPr>
          <a:xfrm>
            <a:off x="5568333" y="3855175"/>
            <a:ext cx="278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title" idx="8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 rot="5400000">
            <a:off x="7014897" y="3025990"/>
            <a:ext cx="2115068" cy="2447971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8"/>
          <p:cNvSpPr/>
          <p:nvPr/>
        </p:nvSpPr>
        <p:spPr>
          <a:xfrm rot="-5400000">
            <a:off x="-52653" y="-450410"/>
            <a:ext cx="2115068" cy="2447971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8"/>
          <p:cNvSpPr/>
          <p:nvPr/>
        </p:nvSpPr>
        <p:spPr>
          <a:xfrm>
            <a:off x="-1022250" y="4158430"/>
            <a:ext cx="2025591" cy="2033661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3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title" idx="4"/>
          </p:nvPr>
        </p:nvSpPr>
        <p:spPr>
          <a:xfrm>
            <a:off x="720000" y="31924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5"/>
          </p:nvPr>
        </p:nvSpPr>
        <p:spPr>
          <a:xfrm>
            <a:off x="720000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 idx="6"/>
          </p:nvPr>
        </p:nvSpPr>
        <p:spPr>
          <a:xfrm>
            <a:off x="3419269" y="31924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7"/>
          </p:nvPr>
        </p:nvSpPr>
        <p:spPr>
          <a:xfrm>
            <a:off x="3419269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9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title" idx="13"/>
          </p:nvPr>
        </p:nvSpPr>
        <p:spPr>
          <a:xfrm>
            <a:off x="6118545" y="31924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14"/>
          </p:nvPr>
        </p:nvSpPr>
        <p:spPr>
          <a:xfrm>
            <a:off x="6118545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732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/>
        </p:nvSpPr>
        <p:spPr>
          <a:xfrm>
            <a:off x="7848600" y="3990497"/>
            <a:ext cx="2514551" cy="2524568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3"/>
          <p:cNvSpPr/>
          <p:nvPr/>
        </p:nvSpPr>
        <p:spPr>
          <a:xfrm rot="-5232539">
            <a:off x="6273534" y="-444366"/>
            <a:ext cx="2803890" cy="3275359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/>
          <p:nvPr/>
        </p:nvSpPr>
        <p:spPr>
          <a:xfrm rot="8629168">
            <a:off x="-1559635" y="120431"/>
            <a:ext cx="4033685" cy="471214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732" scaled="0"/>
        </a:gra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/>
          <p:nvPr/>
        </p:nvSpPr>
        <p:spPr>
          <a:xfrm>
            <a:off x="7493100" y="-116197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4"/>
          <p:cNvSpPr/>
          <p:nvPr/>
        </p:nvSpPr>
        <p:spPr>
          <a:xfrm>
            <a:off x="-2665675" y="278997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4"/>
          <p:cNvSpPr/>
          <p:nvPr/>
        </p:nvSpPr>
        <p:spPr>
          <a:xfrm rot="1848319">
            <a:off x="6172266" y="2568611"/>
            <a:ext cx="3492400" cy="4079767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4"/>
          <p:cNvSpPr/>
          <p:nvPr/>
        </p:nvSpPr>
        <p:spPr>
          <a:xfrm rot="7003599" flipH="1">
            <a:off x="19183" y="-1603364"/>
            <a:ext cx="3492424" cy="4079671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1351900" y="3948325"/>
            <a:ext cx="3101598" cy="3113954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rot="-3516704">
            <a:off x="6716946" y="-554629"/>
            <a:ext cx="3423889" cy="3999811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2126950">
            <a:off x="41639" y="-1384093"/>
            <a:ext cx="2744644" cy="2729065"/>
          </a:xfrm>
          <a:custGeom>
            <a:avLst/>
            <a:gdLst/>
            <a:ahLst/>
            <a:cxnLst/>
            <a:rect l="l" t="t" r="r" b="b"/>
            <a:pathLst>
              <a:path w="41093" h="40861" extrusionOk="0">
                <a:moveTo>
                  <a:pt x="0" y="1"/>
                </a:moveTo>
                <a:lnTo>
                  <a:pt x="0" y="40861"/>
                </a:lnTo>
                <a:lnTo>
                  <a:pt x="1361" y="40861"/>
                </a:lnTo>
                <a:cubicBezTo>
                  <a:pt x="23304" y="40861"/>
                  <a:pt x="41092" y="23072"/>
                  <a:pt x="41092" y="1128"/>
                </a:cubicBezTo>
                <a:cubicBezTo>
                  <a:pt x="41092" y="751"/>
                  <a:pt x="41087" y="376"/>
                  <a:pt x="41076" y="1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20000" y="2036975"/>
            <a:ext cx="4205100" cy="12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95175"/>
            <a:ext cx="420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20000" y="3554725"/>
            <a:ext cx="4360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 rot="9133652">
            <a:off x="-991215" y="-200730"/>
            <a:ext cx="2950761" cy="344692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7855050" y="3735125"/>
            <a:ext cx="2736768" cy="2747671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 rot="5590127">
            <a:off x="7435755" y="-1031003"/>
            <a:ext cx="2766701" cy="2750998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181425" y="2852325"/>
            <a:ext cx="29076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4836300" y="2852325"/>
            <a:ext cx="29076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181425" y="33743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4836300" y="33743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/>
          <p:nvPr/>
        </p:nvSpPr>
        <p:spPr>
          <a:xfrm rot="10800000">
            <a:off x="-386221" y="-511177"/>
            <a:ext cx="2202633" cy="2573002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255100" y="4249475"/>
            <a:ext cx="1841422" cy="1848758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 rot="-925259">
            <a:off x="6800108" y="-524600"/>
            <a:ext cx="2784680" cy="3222977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 rot="1451954">
            <a:off x="6169205" y="2098647"/>
            <a:ext cx="3542609" cy="4138293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7797900" y="-906375"/>
            <a:ext cx="2451002" cy="2460766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 rot="-2278797">
            <a:off x="-1316671" y="131086"/>
            <a:ext cx="2264352" cy="2251500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720000" y="1207475"/>
            <a:ext cx="5475900" cy="26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●"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 rot="-5400000">
            <a:off x="6676811" y="-559328"/>
            <a:ext cx="2697572" cy="3151164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7569300" y="3791000"/>
            <a:ext cx="2451002" cy="2460766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/>
          <p:nvPr/>
        </p:nvSpPr>
        <p:spPr>
          <a:xfrm rot="1039056">
            <a:off x="-254188" y="-742591"/>
            <a:ext cx="1938577" cy="1927574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715100" y="2618675"/>
            <a:ext cx="4919400" cy="4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715100" y="3465400"/>
            <a:ext cx="4966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7221950" y="2819400"/>
            <a:ext cx="2065727" cy="241307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/>
          <p:nvPr/>
        </p:nvSpPr>
        <p:spPr>
          <a:xfrm rot="10800000">
            <a:off x="-188500" y="-133350"/>
            <a:ext cx="2065727" cy="241307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/>
          <p:nvPr/>
        </p:nvSpPr>
        <p:spPr>
          <a:xfrm rot="-5400000">
            <a:off x="-923181" y="3487138"/>
            <a:ext cx="2702570" cy="2687231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 rot="5400000">
            <a:off x="7382544" y="-903874"/>
            <a:ext cx="2702570" cy="2687231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099331" scaled="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-1788525" y="1325945"/>
            <a:ext cx="2680775" cy="2691455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3"/>
          <p:cNvSpPr/>
          <p:nvPr/>
        </p:nvSpPr>
        <p:spPr>
          <a:xfrm rot="-4243771">
            <a:off x="7521125" y="-325063"/>
            <a:ext cx="1815550" cy="2096189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1760916" y="1576755"/>
            <a:ext cx="25947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" hasCustomPrompt="1"/>
          </p:nvPr>
        </p:nvSpPr>
        <p:spPr>
          <a:xfrm>
            <a:off x="892278" y="1599275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1760903" y="22620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3"/>
          </p:nvPr>
        </p:nvSpPr>
        <p:spPr>
          <a:xfrm>
            <a:off x="1760916" y="3372696"/>
            <a:ext cx="23364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4" hasCustomPrompt="1"/>
          </p:nvPr>
        </p:nvSpPr>
        <p:spPr>
          <a:xfrm>
            <a:off x="892278" y="3404550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5"/>
          </p:nvPr>
        </p:nvSpPr>
        <p:spPr>
          <a:xfrm>
            <a:off x="1760903" y="405947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6"/>
          </p:nvPr>
        </p:nvSpPr>
        <p:spPr>
          <a:xfrm>
            <a:off x="5570917" y="1567475"/>
            <a:ext cx="26808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7" hasCustomPrompt="1"/>
          </p:nvPr>
        </p:nvSpPr>
        <p:spPr>
          <a:xfrm>
            <a:off x="4697103" y="1590375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8"/>
          </p:nvPr>
        </p:nvSpPr>
        <p:spPr>
          <a:xfrm>
            <a:off x="5570903" y="2253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9"/>
          </p:nvPr>
        </p:nvSpPr>
        <p:spPr>
          <a:xfrm>
            <a:off x="5570922" y="3346425"/>
            <a:ext cx="26808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7103" y="3379775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4"/>
          </p:nvPr>
        </p:nvSpPr>
        <p:spPr>
          <a:xfrm>
            <a:off x="5570903" y="40346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5000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5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8" r:id="rId12"/>
    <p:sldLayoutId id="2147483673" r:id="rId13"/>
    <p:sldLayoutId id="2147483674" r:id="rId14"/>
    <p:sldLayoutId id="2147483679" r:id="rId15"/>
    <p:sldLayoutId id="2147483680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>
            <a:spLocks noGrp="1"/>
          </p:cNvSpPr>
          <p:nvPr>
            <p:ph type="ctrTitle"/>
          </p:nvPr>
        </p:nvSpPr>
        <p:spPr>
          <a:xfrm>
            <a:off x="715100" y="1937500"/>
            <a:ext cx="5838300" cy="17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3200" dirty="0"/>
              <a:t>Antenna Microstrip Single Triangular Patch 12,6 GHz dengan Polarisasi Linear</a:t>
            </a:r>
          </a:p>
        </p:txBody>
      </p:sp>
      <p:sp>
        <p:nvSpPr>
          <p:cNvPr id="265" name="Google Shape;265;p38"/>
          <p:cNvSpPr txBox="1">
            <a:spLocks noGrp="1"/>
          </p:cNvSpPr>
          <p:nvPr>
            <p:ph type="subTitle" idx="1"/>
          </p:nvPr>
        </p:nvSpPr>
        <p:spPr>
          <a:xfrm>
            <a:off x="715100" y="4148701"/>
            <a:ext cx="583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KELOMPOK H</a:t>
            </a:r>
            <a:endParaRPr sz="2000" dirty="0"/>
          </a:p>
        </p:txBody>
      </p:sp>
      <p:cxnSp>
        <p:nvCxnSpPr>
          <p:cNvPr id="266" name="Google Shape;266;p38"/>
          <p:cNvCxnSpPr/>
          <p:nvPr/>
        </p:nvCxnSpPr>
        <p:spPr>
          <a:xfrm>
            <a:off x="724850" y="3973075"/>
            <a:ext cx="548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7" name="Google Shape;267;p38"/>
          <p:cNvGrpSpPr/>
          <p:nvPr/>
        </p:nvGrpSpPr>
        <p:grpSpPr>
          <a:xfrm>
            <a:off x="6978465" y="570975"/>
            <a:ext cx="1450362" cy="1447410"/>
            <a:chOff x="7193640" y="535000"/>
            <a:chExt cx="1450362" cy="1447410"/>
          </a:xfrm>
        </p:grpSpPr>
        <p:sp>
          <p:nvSpPr>
            <p:cNvPr id="268" name="Google Shape;268;p38"/>
            <p:cNvSpPr/>
            <p:nvPr/>
          </p:nvSpPr>
          <p:spPr>
            <a:xfrm>
              <a:off x="8222280" y="600283"/>
              <a:ext cx="179093" cy="1316756"/>
            </a:xfrm>
            <a:custGeom>
              <a:avLst/>
              <a:gdLst/>
              <a:ahLst/>
              <a:cxnLst/>
              <a:rect l="l" t="t" r="r" b="b"/>
              <a:pathLst>
                <a:path w="2052" h="15087" extrusionOk="0">
                  <a:moveTo>
                    <a:pt x="2052" y="13741"/>
                  </a:moveTo>
                  <a:lnTo>
                    <a:pt x="2052" y="1347"/>
                  </a:lnTo>
                  <a:cubicBezTo>
                    <a:pt x="1438" y="799"/>
                    <a:pt x="747" y="346"/>
                    <a:pt x="0" y="0"/>
                  </a:cubicBezTo>
                  <a:lnTo>
                    <a:pt x="0" y="15087"/>
                  </a:lnTo>
                  <a:cubicBezTo>
                    <a:pt x="747" y="14742"/>
                    <a:pt x="1438" y="14288"/>
                    <a:pt x="2052" y="13741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8"/>
            <p:cNvSpPr/>
            <p:nvPr/>
          </p:nvSpPr>
          <p:spPr>
            <a:xfrm>
              <a:off x="7960276" y="535000"/>
              <a:ext cx="179093" cy="1447323"/>
            </a:xfrm>
            <a:custGeom>
              <a:avLst/>
              <a:gdLst/>
              <a:ahLst/>
              <a:cxnLst/>
              <a:rect l="l" t="t" r="r" b="b"/>
              <a:pathLst>
                <a:path w="2052" h="16583" extrusionOk="0">
                  <a:moveTo>
                    <a:pt x="2052" y="16205"/>
                  </a:moveTo>
                  <a:lnTo>
                    <a:pt x="2052" y="378"/>
                  </a:lnTo>
                  <a:cubicBezTo>
                    <a:pt x="1387" y="166"/>
                    <a:pt x="697" y="40"/>
                    <a:pt x="0" y="0"/>
                  </a:cubicBezTo>
                  <a:lnTo>
                    <a:pt x="0" y="16583"/>
                  </a:lnTo>
                  <a:cubicBezTo>
                    <a:pt x="697" y="16544"/>
                    <a:pt x="1387" y="16417"/>
                    <a:pt x="2052" y="1620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8"/>
            <p:cNvSpPr/>
            <p:nvPr/>
          </p:nvSpPr>
          <p:spPr>
            <a:xfrm>
              <a:off x="8484197" y="805295"/>
              <a:ext cx="159805" cy="906726"/>
            </a:xfrm>
            <a:custGeom>
              <a:avLst/>
              <a:gdLst/>
              <a:ahLst/>
              <a:cxnLst/>
              <a:rect l="l" t="t" r="r" b="b"/>
              <a:pathLst>
                <a:path w="1831" h="10389" extrusionOk="0">
                  <a:moveTo>
                    <a:pt x="1828" y="5195"/>
                  </a:moveTo>
                  <a:cubicBezTo>
                    <a:pt x="1830" y="3305"/>
                    <a:pt x="1185" y="1472"/>
                    <a:pt x="1" y="1"/>
                  </a:cubicBezTo>
                  <a:lnTo>
                    <a:pt x="1" y="10388"/>
                  </a:lnTo>
                  <a:cubicBezTo>
                    <a:pt x="1186" y="8917"/>
                    <a:pt x="1830" y="7084"/>
                    <a:pt x="1828" y="519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8"/>
            <p:cNvSpPr/>
            <p:nvPr/>
          </p:nvSpPr>
          <p:spPr>
            <a:xfrm>
              <a:off x="7193640" y="805295"/>
              <a:ext cx="159631" cy="906726"/>
            </a:xfrm>
            <a:custGeom>
              <a:avLst/>
              <a:gdLst/>
              <a:ahLst/>
              <a:cxnLst/>
              <a:rect l="l" t="t" r="r" b="b"/>
              <a:pathLst>
                <a:path w="1829" h="10389" extrusionOk="0">
                  <a:moveTo>
                    <a:pt x="3" y="5195"/>
                  </a:moveTo>
                  <a:cubicBezTo>
                    <a:pt x="1" y="7084"/>
                    <a:pt x="645" y="8917"/>
                    <a:pt x="1829" y="10388"/>
                  </a:cubicBezTo>
                  <a:lnTo>
                    <a:pt x="1829" y="1"/>
                  </a:lnTo>
                  <a:cubicBezTo>
                    <a:pt x="645" y="1472"/>
                    <a:pt x="1" y="3305"/>
                    <a:pt x="3" y="519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>
              <a:off x="7698272" y="535000"/>
              <a:ext cx="179093" cy="1447410"/>
            </a:xfrm>
            <a:custGeom>
              <a:avLst/>
              <a:gdLst/>
              <a:ahLst/>
              <a:cxnLst/>
              <a:rect l="l" t="t" r="r" b="b"/>
              <a:pathLst>
                <a:path w="2052" h="16584" extrusionOk="0">
                  <a:moveTo>
                    <a:pt x="2052" y="16584"/>
                  </a:moveTo>
                  <a:lnTo>
                    <a:pt x="2052" y="0"/>
                  </a:lnTo>
                  <a:cubicBezTo>
                    <a:pt x="1355" y="40"/>
                    <a:pt x="665" y="166"/>
                    <a:pt x="0" y="379"/>
                  </a:cubicBezTo>
                  <a:lnTo>
                    <a:pt x="0" y="16205"/>
                  </a:lnTo>
                  <a:cubicBezTo>
                    <a:pt x="665" y="16418"/>
                    <a:pt x="1355" y="16545"/>
                    <a:pt x="2052" y="16584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7436268" y="600283"/>
              <a:ext cx="179093" cy="1316756"/>
            </a:xfrm>
            <a:custGeom>
              <a:avLst/>
              <a:gdLst/>
              <a:ahLst/>
              <a:cxnLst/>
              <a:rect l="l" t="t" r="r" b="b"/>
              <a:pathLst>
                <a:path w="2052" h="15087" extrusionOk="0">
                  <a:moveTo>
                    <a:pt x="0" y="13741"/>
                  </a:moveTo>
                  <a:cubicBezTo>
                    <a:pt x="614" y="14288"/>
                    <a:pt x="1305" y="14742"/>
                    <a:pt x="2052" y="15087"/>
                  </a:cubicBezTo>
                  <a:lnTo>
                    <a:pt x="2052" y="0"/>
                  </a:lnTo>
                  <a:cubicBezTo>
                    <a:pt x="1305" y="346"/>
                    <a:pt x="614" y="799"/>
                    <a:pt x="0" y="1347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38"/>
          <p:cNvGrpSpPr/>
          <p:nvPr/>
        </p:nvGrpSpPr>
        <p:grpSpPr>
          <a:xfrm flipH="1">
            <a:off x="6205843" y="624360"/>
            <a:ext cx="2222991" cy="2380171"/>
            <a:chOff x="279450" y="571167"/>
            <a:chExt cx="1533626" cy="1642063"/>
          </a:xfrm>
        </p:grpSpPr>
        <p:sp>
          <p:nvSpPr>
            <p:cNvPr id="275" name="Google Shape;275;p38"/>
            <p:cNvSpPr/>
            <p:nvPr/>
          </p:nvSpPr>
          <p:spPr>
            <a:xfrm>
              <a:off x="328046" y="591443"/>
              <a:ext cx="1470248" cy="1255737"/>
            </a:xfrm>
            <a:custGeom>
              <a:avLst/>
              <a:gdLst/>
              <a:ahLst/>
              <a:cxnLst/>
              <a:rect l="l" t="t" r="r" b="b"/>
              <a:pathLst>
                <a:path w="38574" h="32946" extrusionOk="0">
                  <a:moveTo>
                    <a:pt x="547" y="31774"/>
                  </a:moveTo>
                  <a:cubicBezTo>
                    <a:pt x="2603" y="32632"/>
                    <a:pt x="4864" y="32946"/>
                    <a:pt x="7070" y="32574"/>
                  </a:cubicBezTo>
                  <a:cubicBezTo>
                    <a:pt x="9317" y="32195"/>
                    <a:pt x="11298" y="31096"/>
                    <a:pt x="13328" y="30122"/>
                  </a:cubicBezTo>
                  <a:cubicBezTo>
                    <a:pt x="15399" y="29128"/>
                    <a:pt x="17589" y="28397"/>
                    <a:pt x="19866" y="28065"/>
                  </a:cubicBezTo>
                  <a:cubicBezTo>
                    <a:pt x="22349" y="27703"/>
                    <a:pt x="24838" y="27849"/>
                    <a:pt x="27317" y="28184"/>
                  </a:cubicBezTo>
                  <a:cubicBezTo>
                    <a:pt x="29584" y="28491"/>
                    <a:pt x="32081" y="29201"/>
                    <a:pt x="34326" y="28412"/>
                  </a:cubicBezTo>
                  <a:cubicBezTo>
                    <a:pt x="35850" y="27875"/>
                    <a:pt x="37009" y="26591"/>
                    <a:pt x="37270" y="24982"/>
                  </a:cubicBezTo>
                  <a:cubicBezTo>
                    <a:pt x="37535" y="23347"/>
                    <a:pt x="36855" y="21789"/>
                    <a:pt x="36075" y="20392"/>
                  </a:cubicBezTo>
                  <a:cubicBezTo>
                    <a:pt x="35272" y="18955"/>
                    <a:pt x="34226" y="17655"/>
                    <a:pt x="33050" y="16506"/>
                  </a:cubicBezTo>
                  <a:cubicBezTo>
                    <a:pt x="30600" y="14113"/>
                    <a:pt x="27483" y="12314"/>
                    <a:pt x="24141" y="11530"/>
                  </a:cubicBezTo>
                  <a:cubicBezTo>
                    <a:pt x="21049" y="10804"/>
                    <a:pt x="17115" y="10926"/>
                    <a:pt x="14486" y="12942"/>
                  </a:cubicBezTo>
                  <a:cubicBezTo>
                    <a:pt x="13185" y="13939"/>
                    <a:pt x="12467" y="15527"/>
                    <a:pt x="12809" y="17160"/>
                  </a:cubicBezTo>
                  <a:cubicBezTo>
                    <a:pt x="13084" y="18470"/>
                    <a:pt x="14016" y="19483"/>
                    <a:pt x="15098" y="20211"/>
                  </a:cubicBezTo>
                  <a:cubicBezTo>
                    <a:pt x="17696" y="21961"/>
                    <a:pt x="21091" y="22431"/>
                    <a:pt x="24137" y="21952"/>
                  </a:cubicBezTo>
                  <a:cubicBezTo>
                    <a:pt x="27944" y="21354"/>
                    <a:pt x="31452" y="19344"/>
                    <a:pt x="34027" y="16495"/>
                  </a:cubicBezTo>
                  <a:cubicBezTo>
                    <a:pt x="37100" y="13096"/>
                    <a:pt x="38574" y="8661"/>
                    <a:pt x="38471" y="4108"/>
                  </a:cubicBezTo>
                  <a:cubicBezTo>
                    <a:pt x="38445" y="2923"/>
                    <a:pt x="38310" y="1744"/>
                    <a:pt x="38108" y="578"/>
                  </a:cubicBezTo>
                  <a:cubicBezTo>
                    <a:pt x="38007" y="0"/>
                    <a:pt x="37090" y="63"/>
                    <a:pt x="37191" y="648"/>
                  </a:cubicBezTo>
                  <a:cubicBezTo>
                    <a:pt x="37913" y="4798"/>
                    <a:pt x="37586" y="9103"/>
                    <a:pt x="35520" y="12843"/>
                  </a:cubicBezTo>
                  <a:cubicBezTo>
                    <a:pt x="33688" y="16161"/>
                    <a:pt x="30651" y="18832"/>
                    <a:pt x="27115" y="20203"/>
                  </a:cubicBezTo>
                  <a:cubicBezTo>
                    <a:pt x="24205" y="21332"/>
                    <a:pt x="20945" y="21577"/>
                    <a:pt x="17965" y="20579"/>
                  </a:cubicBezTo>
                  <a:cubicBezTo>
                    <a:pt x="15674" y="19813"/>
                    <a:pt x="12552" y="17775"/>
                    <a:pt x="13962" y="14928"/>
                  </a:cubicBezTo>
                  <a:cubicBezTo>
                    <a:pt x="14721" y="13393"/>
                    <a:pt x="16640" y="12692"/>
                    <a:pt x="18208" y="12331"/>
                  </a:cubicBezTo>
                  <a:cubicBezTo>
                    <a:pt x="19682" y="11990"/>
                    <a:pt x="21229" y="11971"/>
                    <a:pt x="22721" y="12193"/>
                  </a:cubicBezTo>
                  <a:cubicBezTo>
                    <a:pt x="25792" y="12648"/>
                    <a:pt x="28701" y="14061"/>
                    <a:pt x="31103" y="16006"/>
                  </a:cubicBezTo>
                  <a:cubicBezTo>
                    <a:pt x="33313" y="17795"/>
                    <a:pt x="35647" y="20395"/>
                    <a:pt x="36304" y="23251"/>
                  </a:cubicBezTo>
                  <a:cubicBezTo>
                    <a:pt x="36688" y="24923"/>
                    <a:pt x="36001" y="26635"/>
                    <a:pt x="34417" y="27385"/>
                  </a:cubicBezTo>
                  <a:cubicBezTo>
                    <a:pt x="32422" y="28329"/>
                    <a:pt x="30005" y="27637"/>
                    <a:pt x="27940" y="27344"/>
                  </a:cubicBezTo>
                  <a:cubicBezTo>
                    <a:pt x="23276" y="26683"/>
                    <a:pt x="18714" y="26829"/>
                    <a:pt x="14316" y="28669"/>
                  </a:cubicBezTo>
                  <a:cubicBezTo>
                    <a:pt x="12250" y="29533"/>
                    <a:pt x="10329" y="30751"/>
                    <a:pt x="8168" y="31385"/>
                  </a:cubicBezTo>
                  <a:cubicBezTo>
                    <a:pt x="5790" y="32082"/>
                    <a:pt x="3236" y="31901"/>
                    <a:pt x="957" y="30950"/>
                  </a:cubicBezTo>
                  <a:cubicBezTo>
                    <a:pt x="412" y="30723"/>
                    <a:pt x="0" y="31546"/>
                    <a:pt x="547" y="3177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8"/>
            <p:cNvSpPr/>
            <p:nvPr/>
          </p:nvSpPr>
          <p:spPr>
            <a:xfrm>
              <a:off x="1161610" y="949375"/>
              <a:ext cx="508950" cy="987369"/>
            </a:xfrm>
            <a:custGeom>
              <a:avLst/>
              <a:gdLst/>
              <a:ahLst/>
              <a:cxnLst/>
              <a:rect l="l" t="t" r="r" b="b"/>
              <a:pathLst>
                <a:path w="13353" h="25905" extrusionOk="0">
                  <a:moveTo>
                    <a:pt x="3512" y="0"/>
                  </a:moveTo>
                  <a:lnTo>
                    <a:pt x="1" y="14288"/>
                  </a:lnTo>
                  <a:lnTo>
                    <a:pt x="13352" y="25905"/>
                  </a:lnTo>
                  <a:lnTo>
                    <a:pt x="13352" y="25905"/>
                  </a:lnTo>
                  <a:lnTo>
                    <a:pt x="3512" y="0"/>
                  </a:lnTo>
                  <a:close/>
                </a:path>
              </a:pathLst>
            </a:custGeom>
            <a:solidFill>
              <a:srgbClr val="301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8"/>
            <p:cNvSpPr/>
            <p:nvPr/>
          </p:nvSpPr>
          <p:spPr>
            <a:xfrm>
              <a:off x="474253" y="949375"/>
              <a:ext cx="821264" cy="544625"/>
            </a:xfrm>
            <a:custGeom>
              <a:avLst/>
              <a:gdLst/>
              <a:ahLst/>
              <a:cxnLst/>
              <a:rect l="l" t="t" r="r" b="b"/>
              <a:pathLst>
                <a:path w="21547" h="14289" extrusionOk="0">
                  <a:moveTo>
                    <a:pt x="21546" y="0"/>
                  </a:moveTo>
                  <a:lnTo>
                    <a:pt x="18035" y="14288"/>
                  </a:lnTo>
                  <a:lnTo>
                    <a:pt x="0" y="1302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8"/>
            <p:cNvSpPr/>
            <p:nvPr/>
          </p:nvSpPr>
          <p:spPr>
            <a:xfrm>
              <a:off x="474253" y="1445889"/>
              <a:ext cx="1196316" cy="767331"/>
            </a:xfrm>
            <a:custGeom>
              <a:avLst/>
              <a:gdLst/>
              <a:ahLst/>
              <a:cxnLst/>
              <a:rect l="l" t="t" r="r" b="b"/>
              <a:pathLst>
                <a:path w="31387" h="20132" extrusionOk="0">
                  <a:moveTo>
                    <a:pt x="0" y="0"/>
                  </a:moveTo>
                  <a:lnTo>
                    <a:pt x="18035" y="1261"/>
                  </a:lnTo>
                  <a:lnTo>
                    <a:pt x="31386" y="12878"/>
                  </a:lnTo>
                  <a:lnTo>
                    <a:pt x="12993" y="2013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8"/>
            <p:cNvSpPr/>
            <p:nvPr/>
          </p:nvSpPr>
          <p:spPr>
            <a:xfrm>
              <a:off x="969437" y="1493952"/>
              <a:ext cx="701125" cy="719268"/>
            </a:xfrm>
            <a:custGeom>
              <a:avLst/>
              <a:gdLst/>
              <a:ahLst/>
              <a:cxnLst/>
              <a:rect l="l" t="t" r="r" b="b"/>
              <a:pathLst>
                <a:path w="18395" h="18871" extrusionOk="0">
                  <a:moveTo>
                    <a:pt x="5043" y="0"/>
                  </a:moveTo>
                  <a:lnTo>
                    <a:pt x="1" y="18871"/>
                  </a:lnTo>
                  <a:lnTo>
                    <a:pt x="18394" y="11617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969437" y="949375"/>
              <a:ext cx="701125" cy="1263855"/>
            </a:xfrm>
            <a:custGeom>
              <a:avLst/>
              <a:gdLst/>
              <a:ahLst/>
              <a:cxnLst/>
              <a:rect l="l" t="t" r="r" b="b"/>
              <a:pathLst>
                <a:path w="18395" h="33159" extrusionOk="0">
                  <a:moveTo>
                    <a:pt x="8554" y="0"/>
                  </a:moveTo>
                  <a:lnTo>
                    <a:pt x="5043" y="14288"/>
                  </a:lnTo>
                  <a:lnTo>
                    <a:pt x="1" y="33159"/>
                  </a:lnTo>
                  <a:lnTo>
                    <a:pt x="18394" y="259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279450" y="1498868"/>
              <a:ext cx="1471963" cy="348981"/>
            </a:xfrm>
            <a:custGeom>
              <a:avLst/>
              <a:gdLst/>
              <a:ahLst/>
              <a:cxnLst/>
              <a:rect l="l" t="t" r="r" b="b"/>
              <a:pathLst>
                <a:path w="38619" h="9156" extrusionOk="0">
                  <a:moveTo>
                    <a:pt x="37672" y="613"/>
                  </a:moveTo>
                  <a:cubicBezTo>
                    <a:pt x="37589" y="1865"/>
                    <a:pt x="36905" y="3003"/>
                    <a:pt x="35692" y="3576"/>
                  </a:cubicBezTo>
                  <a:cubicBezTo>
                    <a:pt x="33696" y="4521"/>
                    <a:pt x="31280" y="3828"/>
                    <a:pt x="29215" y="3536"/>
                  </a:cubicBezTo>
                  <a:cubicBezTo>
                    <a:pt x="24550" y="2875"/>
                    <a:pt x="19987" y="3020"/>
                    <a:pt x="15591" y="4860"/>
                  </a:cubicBezTo>
                  <a:cubicBezTo>
                    <a:pt x="13525" y="5724"/>
                    <a:pt x="11604" y="6943"/>
                    <a:pt x="9442" y="7577"/>
                  </a:cubicBezTo>
                  <a:cubicBezTo>
                    <a:pt x="7065" y="8273"/>
                    <a:pt x="4534" y="7474"/>
                    <a:pt x="2336" y="6344"/>
                  </a:cubicBezTo>
                  <a:cubicBezTo>
                    <a:pt x="996" y="5654"/>
                    <a:pt x="1" y="7761"/>
                    <a:pt x="1609" y="8297"/>
                  </a:cubicBezTo>
                  <a:cubicBezTo>
                    <a:pt x="3665" y="9155"/>
                    <a:pt x="6139" y="9137"/>
                    <a:pt x="8345" y="8765"/>
                  </a:cubicBezTo>
                  <a:cubicBezTo>
                    <a:pt x="10592" y="8387"/>
                    <a:pt x="12573" y="7288"/>
                    <a:pt x="14603" y="6314"/>
                  </a:cubicBezTo>
                  <a:cubicBezTo>
                    <a:pt x="16674" y="5320"/>
                    <a:pt x="18864" y="4589"/>
                    <a:pt x="21141" y="4256"/>
                  </a:cubicBezTo>
                  <a:cubicBezTo>
                    <a:pt x="23624" y="3894"/>
                    <a:pt x="26113" y="4041"/>
                    <a:pt x="28592" y="4376"/>
                  </a:cubicBezTo>
                  <a:cubicBezTo>
                    <a:pt x="30859" y="4683"/>
                    <a:pt x="33356" y="5393"/>
                    <a:pt x="35601" y="4602"/>
                  </a:cubicBezTo>
                  <a:cubicBezTo>
                    <a:pt x="37125" y="4067"/>
                    <a:pt x="38284" y="2783"/>
                    <a:pt x="38545" y="1172"/>
                  </a:cubicBezTo>
                  <a:cubicBezTo>
                    <a:pt x="38606" y="785"/>
                    <a:pt x="38619" y="391"/>
                    <a:pt x="38582" y="0"/>
                  </a:cubicBezTo>
                  <a:close/>
                </a:path>
              </a:pathLst>
            </a:custGeom>
            <a:solidFill>
              <a:srgbClr val="EEC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809927" y="571167"/>
              <a:ext cx="1003149" cy="895512"/>
            </a:xfrm>
            <a:custGeom>
              <a:avLst/>
              <a:gdLst/>
              <a:ahLst/>
              <a:cxnLst/>
              <a:rect l="l" t="t" r="r" b="b"/>
              <a:pathLst>
                <a:path w="26319" h="23495" extrusionOk="0">
                  <a:moveTo>
                    <a:pt x="2633" y="12973"/>
                  </a:moveTo>
                  <a:cubicBezTo>
                    <a:pt x="1275" y="13711"/>
                    <a:pt x="239" y="14919"/>
                    <a:pt x="99" y="16501"/>
                  </a:cubicBezTo>
                  <a:cubicBezTo>
                    <a:pt x="0" y="17617"/>
                    <a:pt x="368" y="18683"/>
                    <a:pt x="1086" y="19539"/>
                  </a:cubicBezTo>
                  <a:cubicBezTo>
                    <a:pt x="2571" y="21309"/>
                    <a:pt x="5071" y="22200"/>
                    <a:pt x="7297" y="22526"/>
                  </a:cubicBezTo>
                  <a:cubicBezTo>
                    <a:pt x="13911" y="23494"/>
                    <a:pt x="20546" y="19487"/>
                    <a:pt x="23701" y="13783"/>
                  </a:cubicBezTo>
                  <a:cubicBezTo>
                    <a:pt x="24939" y="11545"/>
                    <a:pt x="25602" y="9030"/>
                    <a:pt x="25772" y="6485"/>
                  </a:cubicBezTo>
                  <a:cubicBezTo>
                    <a:pt x="25856" y="5225"/>
                    <a:pt x="26319" y="167"/>
                    <a:pt x="24374" y="79"/>
                  </a:cubicBezTo>
                  <a:cubicBezTo>
                    <a:pt x="22633" y="0"/>
                    <a:pt x="23354" y="2391"/>
                    <a:pt x="23550" y="3310"/>
                  </a:cubicBezTo>
                  <a:cubicBezTo>
                    <a:pt x="24147" y="6093"/>
                    <a:pt x="24714" y="9141"/>
                    <a:pt x="23608" y="11875"/>
                  </a:cubicBezTo>
                  <a:cubicBezTo>
                    <a:pt x="22452" y="14733"/>
                    <a:pt x="20301" y="17237"/>
                    <a:pt x="17776" y="18977"/>
                  </a:cubicBezTo>
                  <a:cubicBezTo>
                    <a:pt x="13629" y="21835"/>
                    <a:pt x="7784" y="22872"/>
                    <a:pt x="3284" y="20188"/>
                  </a:cubicBezTo>
                  <a:cubicBezTo>
                    <a:pt x="2329" y="19618"/>
                    <a:pt x="1410" y="18791"/>
                    <a:pt x="1105" y="17685"/>
                  </a:cubicBezTo>
                  <a:cubicBezTo>
                    <a:pt x="634" y="15982"/>
                    <a:pt x="1700" y="14522"/>
                    <a:pt x="3147" y="13736"/>
                  </a:cubicBezTo>
                  <a:cubicBezTo>
                    <a:pt x="3667" y="13453"/>
                    <a:pt x="3149" y="12694"/>
                    <a:pt x="2633" y="12973"/>
                  </a:cubicBezTo>
                  <a:close/>
                </a:path>
              </a:pathLst>
            </a:custGeom>
            <a:solidFill>
              <a:srgbClr val="EEC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8"/>
          <p:cNvGrpSpPr/>
          <p:nvPr/>
        </p:nvGrpSpPr>
        <p:grpSpPr>
          <a:xfrm>
            <a:off x="6724281" y="3004537"/>
            <a:ext cx="310599" cy="294704"/>
            <a:chOff x="6724281" y="3004537"/>
            <a:chExt cx="310599" cy="294704"/>
          </a:xfrm>
        </p:grpSpPr>
        <p:sp>
          <p:nvSpPr>
            <p:cNvPr id="284" name="Google Shape;284;p38"/>
            <p:cNvSpPr/>
            <p:nvPr/>
          </p:nvSpPr>
          <p:spPr>
            <a:xfrm>
              <a:off x="6771315" y="30045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6724281" y="30570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8"/>
          <p:cNvGrpSpPr/>
          <p:nvPr/>
        </p:nvGrpSpPr>
        <p:grpSpPr>
          <a:xfrm>
            <a:off x="8005637" y="2529896"/>
            <a:ext cx="274389" cy="287882"/>
            <a:chOff x="8005637" y="2529896"/>
            <a:chExt cx="274389" cy="287882"/>
          </a:xfrm>
        </p:grpSpPr>
        <p:sp>
          <p:nvSpPr>
            <p:cNvPr id="287" name="Google Shape;287;p38"/>
            <p:cNvSpPr/>
            <p:nvPr/>
          </p:nvSpPr>
          <p:spPr>
            <a:xfrm>
              <a:off x="8005637" y="2529896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8058159" y="2576891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38"/>
          <p:cNvSpPr/>
          <p:nvPr/>
        </p:nvSpPr>
        <p:spPr>
          <a:xfrm>
            <a:off x="5908493" y="1481213"/>
            <a:ext cx="218018" cy="218018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8"/>
          <p:cNvSpPr/>
          <p:nvPr/>
        </p:nvSpPr>
        <p:spPr>
          <a:xfrm>
            <a:off x="6126488" y="1858060"/>
            <a:ext cx="78441" cy="78441"/>
          </a:xfrm>
          <a:custGeom>
            <a:avLst/>
            <a:gdLst/>
            <a:ahLst/>
            <a:cxnLst/>
            <a:rect l="l" t="t" r="r" b="b"/>
            <a:pathLst>
              <a:path w="2058" h="2058" extrusionOk="0">
                <a:moveTo>
                  <a:pt x="1242" y="118"/>
                </a:moveTo>
                <a:cubicBezTo>
                  <a:pt x="1744" y="236"/>
                  <a:pt x="2057" y="739"/>
                  <a:pt x="1939" y="1242"/>
                </a:cubicBezTo>
                <a:cubicBezTo>
                  <a:pt x="1821" y="1746"/>
                  <a:pt x="1319" y="2058"/>
                  <a:pt x="815" y="1940"/>
                </a:cubicBezTo>
                <a:cubicBezTo>
                  <a:pt x="312" y="1822"/>
                  <a:pt x="0" y="1319"/>
                  <a:pt x="117" y="816"/>
                </a:cubicBezTo>
                <a:cubicBezTo>
                  <a:pt x="235" y="312"/>
                  <a:pt x="739" y="1"/>
                  <a:pt x="1242" y="1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" name="Google Shape;291;p38"/>
          <p:cNvGrpSpPr/>
          <p:nvPr/>
        </p:nvGrpSpPr>
        <p:grpSpPr>
          <a:xfrm rot="8945712">
            <a:off x="881263" y="497824"/>
            <a:ext cx="470500" cy="545601"/>
            <a:chOff x="5320111" y="1881293"/>
            <a:chExt cx="470512" cy="545615"/>
          </a:xfrm>
        </p:grpSpPr>
        <p:sp>
          <p:nvSpPr>
            <p:cNvPr id="292" name="Google Shape;292;p38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8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8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38"/>
          <p:cNvGrpSpPr/>
          <p:nvPr/>
        </p:nvGrpSpPr>
        <p:grpSpPr>
          <a:xfrm>
            <a:off x="1458464" y="748536"/>
            <a:ext cx="315323" cy="376981"/>
            <a:chOff x="4040314" y="1769061"/>
            <a:chExt cx="315323" cy="376981"/>
          </a:xfrm>
        </p:grpSpPr>
        <p:sp>
          <p:nvSpPr>
            <p:cNvPr id="296" name="Google Shape;296;p38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38"/>
          <p:cNvSpPr/>
          <p:nvPr/>
        </p:nvSpPr>
        <p:spPr>
          <a:xfrm>
            <a:off x="7712293" y="4060888"/>
            <a:ext cx="218018" cy="218018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8"/>
          <p:cNvSpPr/>
          <p:nvPr/>
        </p:nvSpPr>
        <p:spPr>
          <a:xfrm>
            <a:off x="8005628" y="4190098"/>
            <a:ext cx="376994" cy="376994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38"/>
          <p:cNvGrpSpPr/>
          <p:nvPr/>
        </p:nvGrpSpPr>
        <p:grpSpPr>
          <a:xfrm rot="2395509">
            <a:off x="1042623" y="1261797"/>
            <a:ext cx="274395" cy="287888"/>
            <a:chOff x="2772212" y="2822146"/>
            <a:chExt cx="274389" cy="287882"/>
          </a:xfrm>
        </p:grpSpPr>
        <p:sp>
          <p:nvSpPr>
            <p:cNvPr id="302" name="Google Shape;302;p38"/>
            <p:cNvSpPr/>
            <p:nvPr/>
          </p:nvSpPr>
          <p:spPr>
            <a:xfrm>
              <a:off x="2772212" y="2822146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8"/>
            <p:cNvSpPr/>
            <p:nvPr/>
          </p:nvSpPr>
          <p:spPr>
            <a:xfrm>
              <a:off x="2824734" y="2869141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" name="Google Shape;266;p38">
            <a:extLst>
              <a:ext uri="{FF2B5EF4-FFF2-40B4-BE49-F238E27FC236}">
                <a16:creationId xmlns:a16="http://schemas.microsoft.com/office/drawing/2014/main" id="{E8A806BD-B265-4BE4-BA3B-5F03B1E2C2BC}"/>
              </a:ext>
            </a:extLst>
          </p:cNvPr>
          <p:cNvCxnSpPr/>
          <p:nvPr/>
        </p:nvCxnSpPr>
        <p:spPr>
          <a:xfrm>
            <a:off x="931407" y="4060888"/>
            <a:ext cx="548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299;p38">
            <a:extLst>
              <a:ext uri="{FF2B5EF4-FFF2-40B4-BE49-F238E27FC236}">
                <a16:creationId xmlns:a16="http://schemas.microsoft.com/office/drawing/2014/main" id="{40120BEE-E62B-4CA0-89BD-98B979CB5EB0}"/>
              </a:ext>
            </a:extLst>
          </p:cNvPr>
          <p:cNvSpPr/>
          <p:nvPr/>
        </p:nvSpPr>
        <p:spPr>
          <a:xfrm>
            <a:off x="172455" y="3996882"/>
            <a:ext cx="218018" cy="218018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89;p38">
            <a:extLst>
              <a:ext uri="{FF2B5EF4-FFF2-40B4-BE49-F238E27FC236}">
                <a16:creationId xmlns:a16="http://schemas.microsoft.com/office/drawing/2014/main" id="{990CFB6C-B5E0-407B-907D-BB8283953ED1}"/>
              </a:ext>
            </a:extLst>
          </p:cNvPr>
          <p:cNvSpPr>
            <a:spLocks noChangeAspect="1"/>
          </p:cNvSpPr>
          <p:nvPr/>
        </p:nvSpPr>
        <p:spPr>
          <a:xfrm rot="7069732">
            <a:off x="1350780" y="390993"/>
            <a:ext cx="108000" cy="108000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375;p41">
            <a:extLst>
              <a:ext uri="{FF2B5EF4-FFF2-40B4-BE49-F238E27FC236}">
                <a16:creationId xmlns:a16="http://schemas.microsoft.com/office/drawing/2014/main" id="{449C7BBB-9AD9-4D17-A644-B91BA807A467}"/>
              </a:ext>
            </a:extLst>
          </p:cNvPr>
          <p:cNvGrpSpPr/>
          <p:nvPr/>
        </p:nvGrpSpPr>
        <p:grpSpPr>
          <a:xfrm rot="5400000">
            <a:off x="691355" y="4416624"/>
            <a:ext cx="166385" cy="701016"/>
            <a:chOff x="8668080" y="2328029"/>
            <a:chExt cx="127488" cy="537136"/>
          </a:xfrm>
        </p:grpSpPr>
        <p:sp>
          <p:nvSpPr>
            <p:cNvPr id="49" name="Google Shape;376;p41">
              <a:extLst>
                <a:ext uri="{FF2B5EF4-FFF2-40B4-BE49-F238E27FC236}">
                  <a16:creationId xmlns:a16="http://schemas.microsoft.com/office/drawing/2014/main" id="{DEA81E72-AFA3-43B8-AE71-F60BEA0862D3}"/>
                </a:ext>
              </a:extLst>
            </p:cNvPr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77;p41">
              <a:extLst>
                <a:ext uri="{FF2B5EF4-FFF2-40B4-BE49-F238E27FC236}">
                  <a16:creationId xmlns:a16="http://schemas.microsoft.com/office/drawing/2014/main" id="{0202026D-3BA0-429A-AAFD-C47E16CE5EC0}"/>
                </a:ext>
              </a:extLst>
            </p:cNvPr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78;p41">
              <a:extLst>
                <a:ext uri="{FF2B5EF4-FFF2-40B4-BE49-F238E27FC236}">
                  <a16:creationId xmlns:a16="http://schemas.microsoft.com/office/drawing/2014/main" id="{B95AFD09-51BA-4872-B0A1-543EDE8F8737}"/>
                </a:ext>
              </a:extLst>
            </p:cNvPr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79;p41">
              <a:extLst>
                <a:ext uri="{FF2B5EF4-FFF2-40B4-BE49-F238E27FC236}">
                  <a16:creationId xmlns:a16="http://schemas.microsoft.com/office/drawing/2014/main" id="{347DDA01-87F6-46C5-B1B8-4A774C424248}"/>
                </a:ext>
              </a:extLst>
            </p:cNvPr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0;p41">
              <a:extLst>
                <a:ext uri="{FF2B5EF4-FFF2-40B4-BE49-F238E27FC236}">
                  <a16:creationId xmlns:a16="http://schemas.microsoft.com/office/drawing/2014/main" id="{02B239CB-E716-4663-A9A7-455B71B97863}"/>
                </a:ext>
              </a:extLst>
            </p:cNvPr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81;p41">
              <a:extLst>
                <a:ext uri="{FF2B5EF4-FFF2-40B4-BE49-F238E27FC236}">
                  <a16:creationId xmlns:a16="http://schemas.microsoft.com/office/drawing/2014/main" id="{E0B29568-32A2-4B24-8045-653B7574D08D}"/>
                </a:ext>
              </a:extLst>
            </p:cNvPr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2;p41">
              <a:extLst>
                <a:ext uri="{FF2B5EF4-FFF2-40B4-BE49-F238E27FC236}">
                  <a16:creationId xmlns:a16="http://schemas.microsoft.com/office/drawing/2014/main" id="{E5D4AFCB-0C55-48B8-8D2B-38EAE5598206}"/>
                </a:ext>
              </a:extLst>
            </p:cNvPr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83;p41">
              <a:extLst>
                <a:ext uri="{FF2B5EF4-FFF2-40B4-BE49-F238E27FC236}">
                  <a16:creationId xmlns:a16="http://schemas.microsoft.com/office/drawing/2014/main" id="{ABF029D1-F356-4A7A-B1DE-5856D06A6D86}"/>
                </a:ext>
              </a:extLst>
            </p:cNvPr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4;p41">
              <a:extLst>
                <a:ext uri="{FF2B5EF4-FFF2-40B4-BE49-F238E27FC236}">
                  <a16:creationId xmlns:a16="http://schemas.microsoft.com/office/drawing/2014/main" id="{10A42E27-E3CD-4DD5-84EE-F30682873630}"/>
                </a:ext>
              </a:extLst>
            </p:cNvPr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85;p41">
              <a:extLst>
                <a:ext uri="{FF2B5EF4-FFF2-40B4-BE49-F238E27FC236}">
                  <a16:creationId xmlns:a16="http://schemas.microsoft.com/office/drawing/2014/main" id="{A32ABAA2-F719-4E26-A570-FA66DD2E52A3}"/>
                </a:ext>
              </a:extLst>
            </p:cNvPr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86;p41">
              <a:extLst>
                <a:ext uri="{FF2B5EF4-FFF2-40B4-BE49-F238E27FC236}">
                  <a16:creationId xmlns:a16="http://schemas.microsoft.com/office/drawing/2014/main" id="{D2C8769B-3259-4115-B657-4B7AC2603655}"/>
                </a:ext>
              </a:extLst>
            </p:cNvPr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87;p41">
              <a:extLst>
                <a:ext uri="{FF2B5EF4-FFF2-40B4-BE49-F238E27FC236}">
                  <a16:creationId xmlns:a16="http://schemas.microsoft.com/office/drawing/2014/main" id="{71CB3188-A3A1-4F00-8C41-3CB303711986}"/>
                </a:ext>
              </a:extLst>
            </p:cNvPr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2476;p73">
            <a:extLst>
              <a:ext uri="{FF2B5EF4-FFF2-40B4-BE49-F238E27FC236}">
                <a16:creationId xmlns:a16="http://schemas.microsoft.com/office/drawing/2014/main" id="{2605DACB-C706-4FA2-B4DF-FF3C95341C3F}"/>
              </a:ext>
            </a:extLst>
          </p:cNvPr>
          <p:cNvGrpSpPr>
            <a:grpSpLocks noChangeAspect="1"/>
          </p:cNvGrpSpPr>
          <p:nvPr/>
        </p:nvGrpSpPr>
        <p:grpSpPr>
          <a:xfrm>
            <a:off x="4655329" y="2936982"/>
            <a:ext cx="725844" cy="720000"/>
            <a:chOff x="2502063" y="2050200"/>
            <a:chExt cx="443900" cy="440325"/>
          </a:xfrm>
        </p:grpSpPr>
        <p:sp>
          <p:nvSpPr>
            <p:cNvPr id="70" name="Google Shape;2477;p73">
              <a:extLst>
                <a:ext uri="{FF2B5EF4-FFF2-40B4-BE49-F238E27FC236}">
                  <a16:creationId xmlns:a16="http://schemas.microsoft.com/office/drawing/2014/main" id="{A6319E84-0A03-42B8-BB4F-8E3692B4D2B5}"/>
                </a:ext>
              </a:extLst>
            </p:cNvPr>
            <p:cNvSpPr/>
            <p:nvPr/>
          </p:nvSpPr>
          <p:spPr>
            <a:xfrm>
              <a:off x="2768938" y="2112450"/>
              <a:ext cx="53375" cy="50525"/>
            </a:xfrm>
            <a:custGeom>
              <a:avLst/>
              <a:gdLst/>
              <a:ahLst/>
              <a:cxnLst/>
              <a:rect l="l" t="t" r="r" b="b"/>
              <a:pathLst>
                <a:path w="2135" h="2021" extrusionOk="0">
                  <a:moveTo>
                    <a:pt x="356" y="1"/>
                  </a:moveTo>
                  <a:cubicBezTo>
                    <a:pt x="0" y="1"/>
                    <a:pt x="0" y="499"/>
                    <a:pt x="356" y="535"/>
                  </a:cubicBezTo>
                  <a:cubicBezTo>
                    <a:pt x="1067" y="535"/>
                    <a:pt x="1637" y="1068"/>
                    <a:pt x="1637" y="1780"/>
                  </a:cubicBezTo>
                  <a:cubicBezTo>
                    <a:pt x="1655" y="1940"/>
                    <a:pt x="1770" y="2020"/>
                    <a:pt x="1886" y="2020"/>
                  </a:cubicBezTo>
                  <a:cubicBezTo>
                    <a:pt x="2001" y="2020"/>
                    <a:pt x="2117" y="1940"/>
                    <a:pt x="2135" y="1780"/>
                  </a:cubicBezTo>
                  <a:cubicBezTo>
                    <a:pt x="2135" y="819"/>
                    <a:pt x="1352" y="1"/>
                    <a:pt x="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478;p73">
              <a:extLst>
                <a:ext uri="{FF2B5EF4-FFF2-40B4-BE49-F238E27FC236}">
                  <a16:creationId xmlns:a16="http://schemas.microsoft.com/office/drawing/2014/main" id="{504B26FA-032E-4898-9837-1F039075F80D}"/>
                </a:ext>
              </a:extLst>
            </p:cNvPr>
            <p:cNvSpPr/>
            <p:nvPr/>
          </p:nvSpPr>
          <p:spPr>
            <a:xfrm>
              <a:off x="2768938" y="2050200"/>
              <a:ext cx="115650" cy="112775"/>
            </a:xfrm>
            <a:custGeom>
              <a:avLst/>
              <a:gdLst/>
              <a:ahLst/>
              <a:cxnLst/>
              <a:rect l="l" t="t" r="r" b="b"/>
              <a:pathLst>
                <a:path w="4626" h="4511" extrusionOk="0">
                  <a:moveTo>
                    <a:pt x="356" y="0"/>
                  </a:moveTo>
                  <a:cubicBezTo>
                    <a:pt x="0" y="0"/>
                    <a:pt x="0" y="498"/>
                    <a:pt x="356" y="534"/>
                  </a:cubicBezTo>
                  <a:cubicBezTo>
                    <a:pt x="2420" y="534"/>
                    <a:pt x="4092" y="2206"/>
                    <a:pt x="4127" y="4270"/>
                  </a:cubicBezTo>
                  <a:cubicBezTo>
                    <a:pt x="4145" y="4430"/>
                    <a:pt x="4261" y="4510"/>
                    <a:pt x="4376" y="4510"/>
                  </a:cubicBezTo>
                  <a:cubicBezTo>
                    <a:pt x="4492" y="4510"/>
                    <a:pt x="4608" y="4430"/>
                    <a:pt x="4626" y="4270"/>
                  </a:cubicBezTo>
                  <a:cubicBezTo>
                    <a:pt x="4626" y="1922"/>
                    <a:pt x="2704" y="0"/>
                    <a:pt x="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479;p73">
              <a:extLst>
                <a:ext uri="{FF2B5EF4-FFF2-40B4-BE49-F238E27FC236}">
                  <a16:creationId xmlns:a16="http://schemas.microsoft.com/office/drawing/2014/main" id="{2BBFEB49-9397-4F9E-A623-F58D61DF5BDA}"/>
                </a:ext>
              </a:extLst>
            </p:cNvPr>
            <p:cNvSpPr/>
            <p:nvPr/>
          </p:nvSpPr>
          <p:spPr>
            <a:xfrm>
              <a:off x="2768938" y="2080425"/>
              <a:ext cx="85400" cy="83200"/>
            </a:xfrm>
            <a:custGeom>
              <a:avLst/>
              <a:gdLst/>
              <a:ahLst/>
              <a:cxnLst/>
              <a:rect l="l" t="t" r="r" b="b"/>
              <a:pathLst>
                <a:path w="3416" h="3328" extrusionOk="0">
                  <a:moveTo>
                    <a:pt x="356" y="1"/>
                  </a:moveTo>
                  <a:cubicBezTo>
                    <a:pt x="0" y="1"/>
                    <a:pt x="0" y="499"/>
                    <a:pt x="356" y="499"/>
                  </a:cubicBezTo>
                  <a:cubicBezTo>
                    <a:pt x="1779" y="499"/>
                    <a:pt x="2918" y="1638"/>
                    <a:pt x="2918" y="3061"/>
                  </a:cubicBezTo>
                  <a:cubicBezTo>
                    <a:pt x="2918" y="3239"/>
                    <a:pt x="3042" y="3328"/>
                    <a:pt x="3167" y="3328"/>
                  </a:cubicBezTo>
                  <a:cubicBezTo>
                    <a:pt x="3291" y="3328"/>
                    <a:pt x="3416" y="3239"/>
                    <a:pt x="3416" y="3061"/>
                  </a:cubicBezTo>
                  <a:cubicBezTo>
                    <a:pt x="3416" y="1353"/>
                    <a:pt x="2064" y="1"/>
                    <a:pt x="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480;p73">
              <a:extLst>
                <a:ext uri="{FF2B5EF4-FFF2-40B4-BE49-F238E27FC236}">
                  <a16:creationId xmlns:a16="http://schemas.microsoft.com/office/drawing/2014/main" id="{DBBD9484-1B1B-4758-A2E7-CB61BDF9B558}"/>
                </a:ext>
              </a:extLst>
            </p:cNvPr>
            <p:cNvSpPr/>
            <p:nvPr/>
          </p:nvSpPr>
          <p:spPr>
            <a:xfrm>
              <a:off x="2556338" y="2141525"/>
              <a:ext cx="250950" cy="349000"/>
            </a:xfrm>
            <a:custGeom>
              <a:avLst/>
              <a:gdLst/>
              <a:ahLst/>
              <a:cxnLst/>
              <a:rect l="l" t="t" r="r" b="b"/>
              <a:pathLst>
                <a:path w="10038" h="13960" extrusionOk="0">
                  <a:moveTo>
                    <a:pt x="8895" y="510"/>
                  </a:moveTo>
                  <a:cubicBezTo>
                    <a:pt x="9198" y="540"/>
                    <a:pt x="9037" y="1061"/>
                    <a:pt x="8829" y="1061"/>
                  </a:cubicBezTo>
                  <a:cubicBezTo>
                    <a:pt x="8792" y="1061"/>
                    <a:pt x="8754" y="1045"/>
                    <a:pt x="8718" y="1008"/>
                  </a:cubicBezTo>
                  <a:cubicBezTo>
                    <a:pt x="8540" y="830"/>
                    <a:pt x="8646" y="510"/>
                    <a:pt x="8895" y="510"/>
                  </a:cubicBezTo>
                  <a:close/>
                  <a:moveTo>
                    <a:pt x="7294" y="2467"/>
                  </a:moveTo>
                  <a:lnTo>
                    <a:pt x="6013" y="4424"/>
                  </a:lnTo>
                  <a:lnTo>
                    <a:pt x="5373" y="3784"/>
                  </a:lnTo>
                  <a:lnTo>
                    <a:pt x="7294" y="2467"/>
                  </a:lnTo>
                  <a:close/>
                  <a:moveTo>
                    <a:pt x="7081" y="3748"/>
                  </a:moveTo>
                  <a:cubicBezTo>
                    <a:pt x="7508" y="4211"/>
                    <a:pt x="8931" y="5883"/>
                    <a:pt x="8931" y="6523"/>
                  </a:cubicBezTo>
                  <a:cubicBezTo>
                    <a:pt x="8575" y="6523"/>
                    <a:pt x="7579" y="5883"/>
                    <a:pt x="6369" y="4780"/>
                  </a:cubicBezTo>
                  <a:lnTo>
                    <a:pt x="7081" y="3748"/>
                  </a:lnTo>
                  <a:close/>
                  <a:moveTo>
                    <a:pt x="4092" y="6915"/>
                  </a:moveTo>
                  <a:cubicBezTo>
                    <a:pt x="4305" y="7093"/>
                    <a:pt x="4555" y="7199"/>
                    <a:pt x="4804" y="7342"/>
                  </a:cubicBezTo>
                  <a:lnTo>
                    <a:pt x="5658" y="10544"/>
                  </a:lnTo>
                  <a:lnTo>
                    <a:pt x="3096" y="10544"/>
                  </a:lnTo>
                  <a:lnTo>
                    <a:pt x="4092" y="6915"/>
                  </a:lnTo>
                  <a:close/>
                  <a:moveTo>
                    <a:pt x="8894" y="1"/>
                  </a:moveTo>
                  <a:cubicBezTo>
                    <a:pt x="8338" y="1"/>
                    <a:pt x="7844" y="632"/>
                    <a:pt x="8219" y="1222"/>
                  </a:cubicBezTo>
                  <a:cubicBezTo>
                    <a:pt x="7970" y="1400"/>
                    <a:pt x="7437" y="1791"/>
                    <a:pt x="6476" y="2396"/>
                  </a:cubicBezTo>
                  <a:cubicBezTo>
                    <a:pt x="5890" y="1845"/>
                    <a:pt x="4136" y="292"/>
                    <a:pt x="3283" y="292"/>
                  </a:cubicBezTo>
                  <a:cubicBezTo>
                    <a:pt x="3255" y="292"/>
                    <a:pt x="3228" y="293"/>
                    <a:pt x="3202" y="297"/>
                  </a:cubicBezTo>
                  <a:cubicBezTo>
                    <a:pt x="3131" y="332"/>
                    <a:pt x="3096" y="332"/>
                    <a:pt x="3025" y="368"/>
                  </a:cubicBezTo>
                  <a:cubicBezTo>
                    <a:pt x="2491" y="866"/>
                    <a:pt x="2135" y="1542"/>
                    <a:pt x="2028" y="2289"/>
                  </a:cubicBezTo>
                  <a:cubicBezTo>
                    <a:pt x="1989" y="2485"/>
                    <a:pt x="2133" y="2594"/>
                    <a:pt x="2276" y="2594"/>
                  </a:cubicBezTo>
                  <a:cubicBezTo>
                    <a:pt x="2393" y="2594"/>
                    <a:pt x="2510" y="2521"/>
                    <a:pt x="2526" y="2360"/>
                  </a:cubicBezTo>
                  <a:cubicBezTo>
                    <a:pt x="2598" y="2005"/>
                    <a:pt x="2704" y="1649"/>
                    <a:pt x="2918" y="1329"/>
                  </a:cubicBezTo>
                  <a:cubicBezTo>
                    <a:pt x="3131" y="1791"/>
                    <a:pt x="3380" y="2254"/>
                    <a:pt x="3736" y="2681"/>
                  </a:cubicBezTo>
                  <a:cubicBezTo>
                    <a:pt x="3772" y="2716"/>
                    <a:pt x="3843" y="2752"/>
                    <a:pt x="3914" y="2752"/>
                  </a:cubicBezTo>
                  <a:cubicBezTo>
                    <a:pt x="3935" y="2762"/>
                    <a:pt x="3953" y="2766"/>
                    <a:pt x="3969" y="2766"/>
                  </a:cubicBezTo>
                  <a:cubicBezTo>
                    <a:pt x="4009" y="2766"/>
                    <a:pt x="4042" y="2741"/>
                    <a:pt x="4092" y="2716"/>
                  </a:cubicBezTo>
                  <a:cubicBezTo>
                    <a:pt x="4199" y="2645"/>
                    <a:pt x="4234" y="2467"/>
                    <a:pt x="4128" y="2360"/>
                  </a:cubicBezTo>
                  <a:cubicBezTo>
                    <a:pt x="3914" y="2040"/>
                    <a:pt x="3309" y="1186"/>
                    <a:pt x="3309" y="830"/>
                  </a:cubicBezTo>
                  <a:cubicBezTo>
                    <a:pt x="3327" y="813"/>
                    <a:pt x="3345" y="804"/>
                    <a:pt x="3363" y="804"/>
                  </a:cubicBezTo>
                  <a:cubicBezTo>
                    <a:pt x="3380" y="804"/>
                    <a:pt x="3398" y="813"/>
                    <a:pt x="3416" y="830"/>
                  </a:cubicBezTo>
                  <a:cubicBezTo>
                    <a:pt x="4128" y="973"/>
                    <a:pt x="5515" y="2182"/>
                    <a:pt x="6049" y="2681"/>
                  </a:cubicBezTo>
                  <a:lnTo>
                    <a:pt x="5017" y="3392"/>
                  </a:lnTo>
                  <a:lnTo>
                    <a:pt x="4768" y="3108"/>
                  </a:lnTo>
                  <a:cubicBezTo>
                    <a:pt x="4717" y="3048"/>
                    <a:pt x="4655" y="3023"/>
                    <a:pt x="4595" y="3023"/>
                  </a:cubicBezTo>
                  <a:cubicBezTo>
                    <a:pt x="4402" y="3023"/>
                    <a:pt x="4214" y="3274"/>
                    <a:pt x="4377" y="3463"/>
                  </a:cubicBezTo>
                  <a:cubicBezTo>
                    <a:pt x="4661" y="3784"/>
                    <a:pt x="4982" y="4139"/>
                    <a:pt x="5302" y="4460"/>
                  </a:cubicBezTo>
                  <a:cubicBezTo>
                    <a:pt x="6334" y="5491"/>
                    <a:pt x="7615" y="6559"/>
                    <a:pt x="8468" y="6879"/>
                  </a:cubicBezTo>
                  <a:cubicBezTo>
                    <a:pt x="7968" y="7176"/>
                    <a:pt x="7415" y="7312"/>
                    <a:pt x="6853" y="7312"/>
                  </a:cubicBezTo>
                  <a:cubicBezTo>
                    <a:pt x="4856" y="7312"/>
                    <a:pt x="2749" y="5598"/>
                    <a:pt x="2526" y="3321"/>
                  </a:cubicBezTo>
                  <a:cubicBezTo>
                    <a:pt x="2496" y="3197"/>
                    <a:pt x="2384" y="3101"/>
                    <a:pt x="2262" y="3101"/>
                  </a:cubicBezTo>
                  <a:cubicBezTo>
                    <a:pt x="2244" y="3101"/>
                    <a:pt x="2225" y="3103"/>
                    <a:pt x="2206" y="3108"/>
                  </a:cubicBezTo>
                  <a:cubicBezTo>
                    <a:pt x="2064" y="3108"/>
                    <a:pt x="1993" y="3250"/>
                    <a:pt x="1993" y="3392"/>
                  </a:cubicBezTo>
                  <a:cubicBezTo>
                    <a:pt x="2135" y="4602"/>
                    <a:pt x="2740" y="5741"/>
                    <a:pt x="3665" y="6559"/>
                  </a:cubicBezTo>
                  <a:lnTo>
                    <a:pt x="2562" y="10579"/>
                  </a:lnTo>
                  <a:cubicBezTo>
                    <a:pt x="2313" y="10579"/>
                    <a:pt x="2064" y="10615"/>
                    <a:pt x="1815" y="10686"/>
                  </a:cubicBezTo>
                  <a:cubicBezTo>
                    <a:pt x="1673" y="10757"/>
                    <a:pt x="1601" y="10900"/>
                    <a:pt x="1637" y="11042"/>
                  </a:cubicBezTo>
                  <a:cubicBezTo>
                    <a:pt x="1663" y="11146"/>
                    <a:pt x="1746" y="11212"/>
                    <a:pt x="1845" y="11212"/>
                  </a:cubicBezTo>
                  <a:cubicBezTo>
                    <a:pt x="1881" y="11212"/>
                    <a:pt x="1919" y="11203"/>
                    <a:pt x="1957" y="11184"/>
                  </a:cubicBezTo>
                  <a:cubicBezTo>
                    <a:pt x="2099" y="11149"/>
                    <a:pt x="2242" y="11113"/>
                    <a:pt x="2420" y="11078"/>
                  </a:cubicBezTo>
                  <a:lnTo>
                    <a:pt x="6334" y="11078"/>
                  </a:lnTo>
                  <a:cubicBezTo>
                    <a:pt x="7437" y="11184"/>
                    <a:pt x="8291" y="12109"/>
                    <a:pt x="8291" y="13212"/>
                  </a:cubicBezTo>
                  <a:cubicBezTo>
                    <a:pt x="8291" y="13319"/>
                    <a:pt x="8184" y="13426"/>
                    <a:pt x="8077" y="13426"/>
                  </a:cubicBezTo>
                  <a:lnTo>
                    <a:pt x="747" y="13426"/>
                  </a:lnTo>
                  <a:cubicBezTo>
                    <a:pt x="641" y="13426"/>
                    <a:pt x="534" y="13319"/>
                    <a:pt x="534" y="13212"/>
                  </a:cubicBezTo>
                  <a:cubicBezTo>
                    <a:pt x="534" y="12643"/>
                    <a:pt x="747" y="12074"/>
                    <a:pt x="1174" y="11682"/>
                  </a:cubicBezTo>
                  <a:cubicBezTo>
                    <a:pt x="1281" y="11576"/>
                    <a:pt x="1281" y="11398"/>
                    <a:pt x="1174" y="11327"/>
                  </a:cubicBezTo>
                  <a:cubicBezTo>
                    <a:pt x="1121" y="11273"/>
                    <a:pt x="1059" y="11247"/>
                    <a:pt x="996" y="11247"/>
                  </a:cubicBezTo>
                  <a:cubicBezTo>
                    <a:pt x="934" y="11247"/>
                    <a:pt x="872" y="11273"/>
                    <a:pt x="819" y="11327"/>
                  </a:cubicBezTo>
                  <a:cubicBezTo>
                    <a:pt x="285" y="11825"/>
                    <a:pt x="0" y="12501"/>
                    <a:pt x="0" y="13212"/>
                  </a:cubicBezTo>
                  <a:cubicBezTo>
                    <a:pt x="0" y="13639"/>
                    <a:pt x="320" y="13960"/>
                    <a:pt x="747" y="13960"/>
                  </a:cubicBezTo>
                  <a:lnTo>
                    <a:pt x="8077" y="13960"/>
                  </a:lnTo>
                  <a:cubicBezTo>
                    <a:pt x="8504" y="13960"/>
                    <a:pt x="8824" y="13639"/>
                    <a:pt x="8824" y="13212"/>
                  </a:cubicBezTo>
                  <a:cubicBezTo>
                    <a:pt x="8824" y="11754"/>
                    <a:pt x="7650" y="10579"/>
                    <a:pt x="6191" y="10579"/>
                  </a:cubicBezTo>
                  <a:lnTo>
                    <a:pt x="5373" y="7626"/>
                  </a:lnTo>
                  <a:lnTo>
                    <a:pt x="5373" y="7626"/>
                  </a:lnTo>
                  <a:cubicBezTo>
                    <a:pt x="5827" y="7806"/>
                    <a:pt x="6301" y="7892"/>
                    <a:pt x="6771" y="7892"/>
                  </a:cubicBezTo>
                  <a:cubicBezTo>
                    <a:pt x="7701" y="7892"/>
                    <a:pt x="8614" y="7553"/>
                    <a:pt x="9322" y="6915"/>
                  </a:cubicBezTo>
                  <a:cubicBezTo>
                    <a:pt x="10034" y="6274"/>
                    <a:pt x="8006" y="4033"/>
                    <a:pt x="7365" y="3321"/>
                  </a:cubicBezTo>
                  <a:cubicBezTo>
                    <a:pt x="8041" y="2325"/>
                    <a:pt x="8433" y="1791"/>
                    <a:pt x="8575" y="1542"/>
                  </a:cubicBezTo>
                  <a:cubicBezTo>
                    <a:pt x="8694" y="1599"/>
                    <a:pt x="8811" y="1624"/>
                    <a:pt x="8922" y="1624"/>
                  </a:cubicBezTo>
                  <a:cubicBezTo>
                    <a:pt x="9580" y="1624"/>
                    <a:pt x="10038" y="743"/>
                    <a:pt x="9429" y="226"/>
                  </a:cubicBezTo>
                  <a:cubicBezTo>
                    <a:pt x="9263" y="68"/>
                    <a:pt x="9075" y="1"/>
                    <a:pt x="8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481;p73">
              <a:extLst>
                <a:ext uri="{FF2B5EF4-FFF2-40B4-BE49-F238E27FC236}">
                  <a16:creationId xmlns:a16="http://schemas.microsoft.com/office/drawing/2014/main" id="{AC3DF81C-9B4D-44D4-B2E6-F344660D78B0}"/>
                </a:ext>
              </a:extLst>
            </p:cNvPr>
            <p:cNvSpPr/>
            <p:nvPr/>
          </p:nvSpPr>
          <p:spPr>
            <a:xfrm>
              <a:off x="2829638" y="2177350"/>
              <a:ext cx="116325" cy="86800"/>
            </a:xfrm>
            <a:custGeom>
              <a:avLst/>
              <a:gdLst/>
              <a:ahLst/>
              <a:cxnLst/>
              <a:rect l="l" t="t" r="r" b="b"/>
              <a:pathLst>
                <a:path w="4653" h="3472" extrusionOk="0">
                  <a:moveTo>
                    <a:pt x="4385" y="1"/>
                  </a:moveTo>
                  <a:cubicBezTo>
                    <a:pt x="4341" y="1"/>
                    <a:pt x="4299" y="13"/>
                    <a:pt x="4261" y="38"/>
                  </a:cubicBezTo>
                  <a:lnTo>
                    <a:pt x="1415" y="1852"/>
                  </a:lnTo>
                  <a:lnTo>
                    <a:pt x="1415" y="1390"/>
                  </a:lnTo>
                  <a:cubicBezTo>
                    <a:pt x="1415" y="1230"/>
                    <a:pt x="1281" y="1150"/>
                    <a:pt x="1148" y="1150"/>
                  </a:cubicBezTo>
                  <a:cubicBezTo>
                    <a:pt x="1014" y="1150"/>
                    <a:pt x="881" y="1230"/>
                    <a:pt x="881" y="1390"/>
                  </a:cubicBezTo>
                  <a:lnTo>
                    <a:pt x="881" y="1852"/>
                  </a:lnTo>
                  <a:lnTo>
                    <a:pt x="525" y="1603"/>
                  </a:lnTo>
                  <a:cubicBezTo>
                    <a:pt x="478" y="1580"/>
                    <a:pt x="430" y="1568"/>
                    <a:pt x="386" y="1568"/>
                  </a:cubicBezTo>
                  <a:cubicBezTo>
                    <a:pt x="296" y="1568"/>
                    <a:pt x="217" y="1615"/>
                    <a:pt x="169" y="1710"/>
                  </a:cubicBezTo>
                  <a:cubicBezTo>
                    <a:pt x="98" y="1817"/>
                    <a:pt x="134" y="1959"/>
                    <a:pt x="241" y="2066"/>
                  </a:cubicBezTo>
                  <a:lnTo>
                    <a:pt x="668" y="2315"/>
                  </a:lnTo>
                  <a:lnTo>
                    <a:pt x="241" y="2564"/>
                  </a:lnTo>
                  <a:cubicBezTo>
                    <a:pt x="1" y="2714"/>
                    <a:pt x="165" y="3067"/>
                    <a:pt x="394" y="3067"/>
                  </a:cubicBezTo>
                  <a:cubicBezTo>
                    <a:pt x="436" y="3067"/>
                    <a:pt x="481" y="3054"/>
                    <a:pt x="525" y="3027"/>
                  </a:cubicBezTo>
                  <a:lnTo>
                    <a:pt x="881" y="2778"/>
                  </a:lnTo>
                  <a:lnTo>
                    <a:pt x="881" y="3205"/>
                  </a:lnTo>
                  <a:cubicBezTo>
                    <a:pt x="881" y="3382"/>
                    <a:pt x="1014" y="3471"/>
                    <a:pt x="1148" y="3471"/>
                  </a:cubicBezTo>
                  <a:cubicBezTo>
                    <a:pt x="1281" y="3471"/>
                    <a:pt x="1415" y="3382"/>
                    <a:pt x="1415" y="3205"/>
                  </a:cubicBezTo>
                  <a:lnTo>
                    <a:pt x="1415" y="2778"/>
                  </a:lnTo>
                  <a:lnTo>
                    <a:pt x="1806" y="2991"/>
                  </a:lnTo>
                  <a:cubicBezTo>
                    <a:pt x="1858" y="3030"/>
                    <a:pt x="1908" y="3046"/>
                    <a:pt x="1954" y="3046"/>
                  </a:cubicBezTo>
                  <a:cubicBezTo>
                    <a:pt x="2164" y="3046"/>
                    <a:pt x="2288" y="2710"/>
                    <a:pt x="2055" y="2564"/>
                  </a:cubicBezTo>
                  <a:lnTo>
                    <a:pt x="1628" y="2279"/>
                  </a:lnTo>
                  <a:lnTo>
                    <a:pt x="4510" y="465"/>
                  </a:lnTo>
                  <a:cubicBezTo>
                    <a:pt x="4617" y="394"/>
                    <a:pt x="4653" y="216"/>
                    <a:pt x="4581" y="109"/>
                  </a:cubicBezTo>
                  <a:lnTo>
                    <a:pt x="4617" y="109"/>
                  </a:lnTo>
                  <a:cubicBezTo>
                    <a:pt x="4548" y="40"/>
                    <a:pt x="4464" y="1"/>
                    <a:pt x="4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482;p73">
              <a:extLst>
                <a:ext uri="{FF2B5EF4-FFF2-40B4-BE49-F238E27FC236}">
                  <a16:creationId xmlns:a16="http://schemas.microsoft.com/office/drawing/2014/main" id="{87991231-7F46-414C-863E-48B7E083267B}"/>
                </a:ext>
              </a:extLst>
            </p:cNvPr>
            <p:cNvSpPr/>
            <p:nvPr/>
          </p:nvSpPr>
          <p:spPr>
            <a:xfrm>
              <a:off x="2542988" y="2290350"/>
              <a:ext cx="43600" cy="37500"/>
            </a:xfrm>
            <a:custGeom>
              <a:avLst/>
              <a:gdLst/>
              <a:ahLst/>
              <a:cxnLst/>
              <a:rect l="l" t="t" r="r" b="b"/>
              <a:pathLst>
                <a:path w="1744" h="1500" extrusionOk="0">
                  <a:moveTo>
                    <a:pt x="1164" y="631"/>
                  </a:moveTo>
                  <a:cubicBezTo>
                    <a:pt x="1212" y="631"/>
                    <a:pt x="1246" y="663"/>
                    <a:pt x="1246" y="748"/>
                  </a:cubicBezTo>
                  <a:cubicBezTo>
                    <a:pt x="1246" y="891"/>
                    <a:pt x="1139" y="962"/>
                    <a:pt x="997" y="962"/>
                  </a:cubicBezTo>
                  <a:cubicBezTo>
                    <a:pt x="726" y="962"/>
                    <a:pt x="1012" y="631"/>
                    <a:pt x="1164" y="631"/>
                  </a:cubicBezTo>
                  <a:close/>
                  <a:moveTo>
                    <a:pt x="997" y="1"/>
                  </a:moveTo>
                  <a:cubicBezTo>
                    <a:pt x="356" y="1"/>
                    <a:pt x="0" y="819"/>
                    <a:pt x="499" y="1282"/>
                  </a:cubicBezTo>
                  <a:cubicBezTo>
                    <a:pt x="649" y="1432"/>
                    <a:pt x="832" y="1500"/>
                    <a:pt x="1012" y="1500"/>
                  </a:cubicBezTo>
                  <a:cubicBezTo>
                    <a:pt x="1386" y="1500"/>
                    <a:pt x="1744" y="1205"/>
                    <a:pt x="1744" y="748"/>
                  </a:cubicBezTo>
                  <a:cubicBezTo>
                    <a:pt x="1744" y="357"/>
                    <a:pt x="1424" y="1"/>
                    <a:pt x="9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83;p73">
              <a:extLst>
                <a:ext uri="{FF2B5EF4-FFF2-40B4-BE49-F238E27FC236}">
                  <a16:creationId xmlns:a16="http://schemas.microsoft.com/office/drawing/2014/main" id="{3012C81D-3D6A-482C-B593-F67CD57B1848}"/>
                </a:ext>
              </a:extLst>
            </p:cNvPr>
            <p:cNvSpPr/>
            <p:nvPr/>
          </p:nvSpPr>
          <p:spPr>
            <a:xfrm>
              <a:off x="2502063" y="2084875"/>
              <a:ext cx="43625" cy="37500"/>
            </a:xfrm>
            <a:custGeom>
              <a:avLst/>
              <a:gdLst/>
              <a:ahLst/>
              <a:cxnLst/>
              <a:rect l="l" t="t" r="r" b="b"/>
              <a:pathLst>
                <a:path w="1745" h="1500" extrusionOk="0">
                  <a:moveTo>
                    <a:pt x="997" y="535"/>
                  </a:moveTo>
                  <a:cubicBezTo>
                    <a:pt x="1139" y="535"/>
                    <a:pt x="1211" y="606"/>
                    <a:pt x="1211" y="748"/>
                  </a:cubicBezTo>
                  <a:cubicBezTo>
                    <a:pt x="1211" y="855"/>
                    <a:pt x="1139" y="962"/>
                    <a:pt x="997" y="962"/>
                  </a:cubicBezTo>
                  <a:cubicBezTo>
                    <a:pt x="855" y="962"/>
                    <a:pt x="784" y="855"/>
                    <a:pt x="784" y="748"/>
                  </a:cubicBezTo>
                  <a:cubicBezTo>
                    <a:pt x="784" y="606"/>
                    <a:pt x="855" y="535"/>
                    <a:pt x="997" y="535"/>
                  </a:cubicBezTo>
                  <a:close/>
                  <a:moveTo>
                    <a:pt x="997" y="1"/>
                  </a:moveTo>
                  <a:cubicBezTo>
                    <a:pt x="321" y="1"/>
                    <a:pt x="1" y="819"/>
                    <a:pt x="463" y="1282"/>
                  </a:cubicBezTo>
                  <a:cubicBezTo>
                    <a:pt x="613" y="1432"/>
                    <a:pt x="801" y="1499"/>
                    <a:pt x="985" y="1499"/>
                  </a:cubicBezTo>
                  <a:cubicBezTo>
                    <a:pt x="1370" y="1499"/>
                    <a:pt x="1744" y="1205"/>
                    <a:pt x="1744" y="748"/>
                  </a:cubicBezTo>
                  <a:cubicBezTo>
                    <a:pt x="1744" y="321"/>
                    <a:pt x="1424" y="1"/>
                    <a:pt x="9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0"/>
          <p:cNvSpPr txBox="1">
            <a:spLocks noGrp="1"/>
          </p:cNvSpPr>
          <p:nvPr>
            <p:ph type="title"/>
          </p:nvPr>
        </p:nvSpPr>
        <p:spPr>
          <a:xfrm>
            <a:off x="2295751" y="184148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Gain dan Pola </a:t>
            </a:r>
            <a:r>
              <a:rPr lang="en-US" sz="2400" dirty="0" err="1"/>
              <a:t>Radiasi</a:t>
            </a:r>
            <a:endParaRPr lang="en-US" sz="2400" dirty="0"/>
          </a:p>
        </p:txBody>
      </p:sp>
      <p:sp>
        <p:nvSpPr>
          <p:cNvPr id="882" name="Google Shape;882;p50"/>
          <p:cNvSpPr txBox="1">
            <a:spLocks noGrp="1"/>
          </p:cNvSpPr>
          <p:nvPr>
            <p:ph type="subTitle" idx="1"/>
          </p:nvPr>
        </p:nvSpPr>
        <p:spPr>
          <a:xfrm>
            <a:off x="2014800" y="3698514"/>
            <a:ext cx="5114400" cy="9044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Nilai gain yang </a:t>
            </a:r>
            <a:r>
              <a:rPr lang="en-US" sz="1600" dirty="0" err="1"/>
              <a:t>diperoleh</a:t>
            </a:r>
            <a:r>
              <a:rPr lang="en-US" sz="1600" dirty="0"/>
              <a:t> </a:t>
            </a:r>
            <a:r>
              <a:rPr lang="en-US" sz="1600" dirty="0" err="1"/>
              <a:t>setelah</a:t>
            </a:r>
            <a:r>
              <a:rPr lang="en-US" sz="1600" dirty="0"/>
              <a:t> </a:t>
            </a:r>
            <a:r>
              <a:rPr lang="en-US" sz="1600" dirty="0" err="1"/>
              <a:t>optimasi</a:t>
            </a:r>
            <a:r>
              <a:rPr lang="en-US" sz="1600" dirty="0"/>
              <a:t> </a:t>
            </a:r>
            <a:r>
              <a:rPr lang="en-US" sz="1600" dirty="0" err="1"/>
              <a:t>yaitu</a:t>
            </a:r>
            <a:r>
              <a:rPr lang="en-US" sz="1600" dirty="0"/>
              <a:t> </a:t>
            </a:r>
            <a:r>
              <a:rPr lang="en-US" sz="1600" dirty="0" err="1"/>
              <a:t>sebesar</a:t>
            </a:r>
            <a:r>
              <a:rPr lang="en-US" sz="1600" dirty="0"/>
              <a:t> 5.480 </a:t>
            </a:r>
            <a:r>
              <a:rPr lang="en-US" sz="1600" dirty="0" err="1"/>
              <a:t>dBi</a:t>
            </a:r>
            <a:r>
              <a:rPr lang="en-US" sz="1600" dirty="0"/>
              <a:t>. Serta </a:t>
            </a:r>
            <a:r>
              <a:rPr lang="en-US" sz="1600" dirty="0" err="1"/>
              <a:t>pola</a:t>
            </a:r>
            <a:r>
              <a:rPr lang="en-US" sz="1600" dirty="0"/>
              <a:t> </a:t>
            </a:r>
            <a:r>
              <a:rPr lang="en-US" sz="1600" dirty="0" err="1"/>
              <a:t>radiasi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antena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Omnidirectional,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pancaran</a:t>
            </a:r>
            <a:r>
              <a:rPr lang="en-US" sz="1600" dirty="0"/>
              <a:t> </a:t>
            </a:r>
            <a:r>
              <a:rPr lang="en-US" sz="1600" dirty="0" err="1"/>
              <a:t>dominan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arah</a:t>
            </a:r>
            <a:r>
              <a:rPr lang="en-US" sz="1600" dirty="0"/>
              <a:t>.</a:t>
            </a:r>
          </a:p>
        </p:txBody>
      </p:sp>
      <p:cxnSp>
        <p:nvCxnSpPr>
          <p:cNvPr id="883" name="Google Shape;883;p50"/>
          <p:cNvCxnSpPr>
            <a:cxnSpLocks/>
          </p:cNvCxnSpPr>
          <p:nvPr/>
        </p:nvCxnSpPr>
        <p:spPr>
          <a:xfrm flipH="1">
            <a:off x="2295751" y="673704"/>
            <a:ext cx="4694984" cy="1259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4" name="Google Shape;884;p50"/>
          <p:cNvGrpSpPr/>
          <p:nvPr/>
        </p:nvGrpSpPr>
        <p:grpSpPr>
          <a:xfrm rot="19311489">
            <a:off x="-818988" y="-41688"/>
            <a:ext cx="2337246" cy="2502505"/>
            <a:chOff x="279450" y="571167"/>
            <a:chExt cx="1533626" cy="1642063"/>
          </a:xfrm>
        </p:grpSpPr>
        <p:sp>
          <p:nvSpPr>
            <p:cNvPr id="885" name="Google Shape;885;p50"/>
            <p:cNvSpPr/>
            <p:nvPr/>
          </p:nvSpPr>
          <p:spPr>
            <a:xfrm>
              <a:off x="328046" y="591443"/>
              <a:ext cx="1470248" cy="1255737"/>
            </a:xfrm>
            <a:custGeom>
              <a:avLst/>
              <a:gdLst/>
              <a:ahLst/>
              <a:cxnLst/>
              <a:rect l="l" t="t" r="r" b="b"/>
              <a:pathLst>
                <a:path w="38574" h="32946" extrusionOk="0">
                  <a:moveTo>
                    <a:pt x="547" y="31774"/>
                  </a:moveTo>
                  <a:cubicBezTo>
                    <a:pt x="2603" y="32632"/>
                    <a:pt x="4864" y="32946"/>
                    <a:pt x="7070" y="32574"/>
                  </a:cubicBezTo>
                  <a:cubicBezTo>
                    <a:pt x="9317" y="32195"/>
                    <a:pt x="11298" y="31096"/>
                    <a:pt x="13328" y="30122"/>
                  </a:cubicBezTo>
                  <a:cubicBezTo>
                    <a:pt x="15399" y="29128"/>
                    <a:pt x="17589" y="28397"/>
                    <a:pt x="19866" y="28065"/>
                  </a:cubicBezTo>
                  <a:cubicBezTo>
                    <a:pt x="22349" y="27703"/>
                    <a:pt x="24838" y="27849"/>
                    <a:pt x="27317" y="28184"/>
                  </a:cubicBezTo>
                  <a:cubicBezTo>
                    <a:pt x="29584" y="28491"/>
                    <a:pt x="32081" y="29201"/>
                    <a:pt x="34326" y="28412"/>
                  </a:cubicBezTo>
                  <a:cubicBezTo>
                    <a:pt x="35850" y="27875"/>
                    <a:pt x="37009" y="26591"/>
                    <a:pt x="37270" y="24982"/>
                  </a:cubicBezTo>
                  <a:cubicBezTo>
                    <a:pt x="37535" y="23347"/>
                    <a:pt x="36855" y="21789"/>
                    <a:pt x="36075" y="20392"/>
                  </a:cubicBezTo>
                  <a:cubicBezTo>
                    <a:pt x="35272" y="18955"/>
                    <a:pt x="34226" y="17655"/>
                    <a:pt x="33050" y="16506"/>
                  </a:cubicBezTo>
                  <a:cubicBezTo>
                    <a:pt x="30600" y="14113"/>
                    <a:pt x="27483" y="12314"/>
                    <a:pt x="24141" y="11530"/>
                  </a:cubicBezTo>
                  <a:cubicBezTo>
                    <a:pt x="21049" y="10804"/>
                    <a:pt x="17115" y="10926"/>
                    <a:pt x="14486" y="12942"/>
                  </a:cubicBezTo>
                  <a:cubicBezTo>
                    <a:pt x="13185" y="13939"/>
                    <a:pt x="12467" y="15527"/>
                    <a:pt x="12809" y="17160"/>
                  </a:cubicBezTo>
                  <a:cubicBezTo>
                    <a:pt x="13084" y="18470"/>
                    <a:pt x="14016" y="19483"/>
                    <a:pt x="15098" y="20211"/>
                  </a:cubicBezTo>
                  <a:cubicBezTo>
                    <a:pt x="17696" y="21961"/>
                    <a:pt x="21091" y="22431"/>
                    <a:pt x="24137" y="21952"/>
                  </a:cubicBezTo>
                  <a:cubicBezTo>
                    <a:pt x="27944" y="21354"/>
                    <a:pt x="31452" y="19344"/>
                    <a:pt x="34027" y="16495"/>
                  </a:cubicBezTo>
                  <a:cubicBezTo>
                    <a:pt x="37100" y="13096"/>
                    <a:pt x="38574" y="8661"/>
                    <a:pt x="38471" y="4108"/>
                  </a:cubicBezTo>
                  <a:cubicBezTo>
                    <a:pt x="38445" y="2923"/>
                    <a:pt x="38310" y="1744"/>
                    <a:pt x="38108" y="578"/>
                  </a:cubicBezTo>
                  <a:cubicBezTo>
                    <a:pt x="38007" y="0"/>
                    <a:pt x="37090" y="63"/>
                    <a:pt x="37191" y="648"/>
                  </a:cubicBezTo>
                  <a:cubicBezTo>
                    <a:pt x="37913" y="4798"/>
                    <a:pt x="37586" y="9103"/>
                    <a:pt x="35520" y="12843"/>
                  </a:cubicBezTo>
                  <a:cubicBezTo>
                    <a:pt x="33688" y="16161"/>
                    <a:pt x="30651" y="18832"/>
                    <a:pt x="27115" y="20203"/>
                  </a:cubicBezTo>
                  <a:cubicBezTo>
                    <a:pt x="24205" y="21332"/>
                    <a:pt x="20945" y="21577"/>
                    <a:pt x="17965" y="20579"/>
                  </a:cubicBezTo>
                  <a:cubicBezTo>
                    <a:pt x="15674" y="19813"/>
                    <a:pt x="12552" y="17775"/>
                    <a:pt x="13962" y="14928"/>
                  </a:cubicBezTo>
                  <a:cubicBezTo>
                    <a:pt x="14721" y="13393"/>
                    <a:pt x="16640" y="12692"/>
                    <a:pt x="18208" y="12331"/>
                  </a:cubicBezTo>
                  <a:cubicBezTo>
                    <a:pt x="19682" y="11990"/>
                    <a:pt x="21229" y="11971"/>
                    <a:pt x="22721" y="12193"/>
                  </a:cubicBezTo>
                  <a:cubicBezTo>
                    <a:pt x="25792" y="12648"/>
                    <a:pt x="28701" y="14061"/>
                    <a:pt x="31103" y="16006"/>
                  </a:cubicBezTo>
                  <a:cubicBezTo>
                    <a:pt x="33313" y="17795"/>
                    <a:pt x="35647" y="20395"/>
                    <a:pt x="36304" y="23251"/>
                  </a:cubicBezTo>
                  <a:cubicBezTo>
                    <a:pt x="36688" y="24923"/>
                    <a:pt x="36001" y="26635"/>
                    <a:pt x="34417" y="27385"/>
                  </a:cubicBezTo>
                  <a:cubicBezTo>
                    <a:pt x="32422" y="28329"/>
                    <a:pt x="30005" y="27637"/>
                    <a:pt x="27940" y="27344"/>
                  </a:cubicBezTo>
                  <a:cubicBezTo>
                    <a:pt x="23276" y="26683"/>
                    <a:pt x="18714" y="26829"/>
                    <a:pt x="14316" y="28669"/>
                  </a:cubicBezTo>
                  <a:cubicBezTo>
                    <a:pt x="12250" y="29533"/>
                    <a:pt x="10329" y="30751"/>
                    <a:pt x="8168" y="31385"/>
                  </a:cubicBezTo>
                  <a:cubicBezTo>
                    <a:pt x="5790" y="32082"/>
                    <a:pt x="3236" y="31901"/>
                    <a:pt x="957" y="30950"/>
                  </a:cubicBezTo>
                  <a:cubicBezTo>
                    <a:pt x="412" y="30723"/>
                    <a:pt x="0" y="31546"/>
                    <a:pt x="547" y="3177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1161610" y="949375"/>
              <a:ext cx="508950" cy="987369"/>
            </a:xfrm>
            <a:custGeom>
              <a:avLst/>
              <a:gdLst/>
              <a:ahLst/>
              <a:cxnLst/>
              <a:rect l="l" t="t" r="r" b="b"/>
              <a:pathLst>
                <a:path w="13353" h="25905" extrusionOk="0">
                  <a:moveTo>
                    <a:pt x="3512" y="0"/>
                  </a:moveTo>
                  <a:lnTo>
                    <a:pt x="1" y="14288"/>
                  </a:lnTo>
                  <a:lnTo>
                    <a:pt x="13352" y="25905"/>
                  </a:lnTo>
                  <a:lnTo>
                    <a:pt x="13352" y="25905"/>
                  </a:lnTo>
                  <a:lnTo>
                    <a:pt x="3512" y="0"/>
                  </a:lnTo>
                  <a:close/>
                </a:path>
              </a:pathLst>
            </a:custGeom>
            <a:solidFill>
              <a:srgbClr val="301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0"/>
            <p:cNvSpPr/>
            <p:nvPr/>
          </p:nvSpPr>
          <p:spPr>
            <a:xfrm>
              <a:off x="474253" y="949375"/>
              <a:ext cx="821264" cy="544625"/>
            </a:xfrm>
            <a:custGeom>
              <a:avLst/>
              <a:gdLst/>
              <a:ahLst/>
              <a:cxnLst/>
              <a:rect l="l" t="t" r="r" b="b"/>
              <a:pathLst>
                <a:path w="21547" h="14289" extrusionOk="0">
                  <a:moveTo>
                    <a:pt x="21546" y="0"/>
                  </a:moveTo>
                  <a:lnTo>
                    <a:pt x="18035" y="14288"/>
                  </a:lnTo>
                  <a:lnTo>
                    <a:pt x="0" y="1302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0"/>
            <p:cNvSpPr/>
            <p:nvPr/>
          </p:nvSpPr>
          <p:spPr>
            <a:xfrm>
              <a:off x="474253" y="1445889"/>
              <a:ext cx="1196316" cy="767331"/>
            </a:xfrm>
            <a:custGeom>
              <a:avLst/>
              <a:gdLst/>
              <a:ahLst/>
              <a:cxnLst/>
              <a:rect l="l" t="t" r="r" b="b"/>
              <a:pathLst>
                <a:path w="31387" h="20132" extrusionOk="0">
                  <a:moveTo>
                    <a:pt x="0" y="0"/>
                  </a:moveTo>
                  <a:lnTo>
                    <a:pt x="18035" y="1261"/>
                  </a:lnTo>
                  <a:lnTo>
                    <a:pt x="31386" y="12878"/>
                  </a:lnTo>
                  <a:lnTo>
                    <a:pt x="12993" y="2013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969437" y="1493952"/>
              <a:ext cx="701125" cy="719268"/>
            </a:xfrm>
            <a:custGeom>
              <a:avLst/>
              <a:gdLst/>
              <a:ahLst/>
              <a:cxnLst/>
              <a:rect l="l" t="t" r="r" b="b"/>
              <a:pathLst>
                <a:path w="18395" h="18871" extrusionOk="0">
                  <a:moveTo>
                    <a:pt x="5043" y="0"/>
                  </a:moveTo>
                  <a:lnTo>
                    <a:pt x="1" y="18871"/>
                  </a:lnTo>
                  <a:lnTo>
                    <a:pt x="18394" y="11617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0"/>
            <p:cNvSpPr/>
            <p:nvPr/>
          </p:nvSpPr>
          <p:spPr>
            <a:xfrm>
              <a:off x="969437" y="949375"/>
              <a:ext cx="701125" cy="1263855"/>
            </a:xfrm>
            <a:custGeom>
              <a:avLst/>
              <a:gdLst/>
              <a:ahLst/>
              <a:cxnLst/>
              <a:rect l="l" t="t" r="r" b="b"/>
              <a:pathLst>
                <a:path w="18395" h="33159" extrusionOk="0">
                  <a:moveTo>
                    <a:pt x="8554" y="0"/>
                  </a:moveTo>
                  <a:lnTo>
                    <a:pt x="5043" y="14288"/>
                  </a:lnTo>
                  <a:lnTo>
                    <a:pt x="1" y="33159"/>
                  </a:lnTo>
                  <a:lnTo>
                    <a:pt x="18394" y="259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0"/>
            <p:cNvSpPr/>
            <p:nvPr/>
          </p:nvSpPr>
          <p:spPr>
            <a:xfrm>
              <a:off x="279450" y="1498868"/>
              <a:ext cx="1471963" cy="348981"/>
            </a:xfrm>
            <a:custGeom>
              <a:avLst/>
              <a:gdLst/>
              <a:ahLst/>
              <a:cxnLst/>
              <a:rect l="l" t="t" r="r" b="b"/>
              <a:pathLst>
                <a:path w="38619" h="9156" extrusionOk="0">
                  <a:moveTo>
                    <a:pt x="37672" y="613"/>
                  </a:moveTo>
                  <a:cubicBezTo>
                    <a:pt x="37589" y="1865"/>
                    <a:pt x="36905" y="3003"/>
                    <a:pt x="35692" y="3576"/>
                  </a:cubicBezTo>
                  <a:cubicBezTo>
                    <a:pt x="33696" y="4521"/>
                    <a:pt x="31280" y="3828"/>
                    <a:pt x="29215" y="3536"/>
                  </a:cubicBezTo>
                  <a:cubicBezTo>
                    <a:pt x="24550" y="2875"/>
                    <a:pt x="19987" y="3020"/>
                    <a:pt x="15591" y="4860"/>
                  </a:cubicBezTo>
                  <a:cubicBezTo>
                    <a:pt x="13525" y="5724"/>
                    <a:pt x="11604" y="6943"/>
                    <a:pt x="9442" y="7577"/>
                  </a:cubicBezTo>
                  <a:cubicBezTo>
                    <a:pt x="7065" y="8273"/>
                    <a:pt x="4534" y="7474"/>
                    <a:pt x="2336" y="6344"/>
                  </a:cubicBezTo>
                  <a:cubicBezTo>
                    <a:pt x="996" y="5654"/>
                    <a:pt x="1" y="7761"/>
                    <a:pt x="1609" y="8297"/>
                  </a:cubicBezTo>
                  <a:cubicBezTo>
                    <a:pt x="3665" y="9155"/>
                    <a:pt x="6139" y="9137"/>
                    <a:pt x="8345" y="8765"/>
                  </a:cubicBezTo>
                  <a:cubicBezTo>
                    <a:pt x="10592" y="8387"/>
                    <a:pt x="12573" y="7288"/>
                    <a:pt x="14603" y="6314"/>
                  </a:cubicBezTo>
                  <a:cubicBezTo>
                    <a:pt x="16674" y="5320"/>
                    <a:pt x="18864" y="4589"/>
                    <a:pt x="21141" y="4256"/>
                  </a:cubicBezTo>
                  <a:cubicBezTo>
                    <a:pt x="23624" y="3894"/>
                    <a:pt x="26113" y="4041"/>
                    <a:pt x="28592" y="4376"/>
                  </a:cubicBezTo>
                  <a:cubicBezTo>
                    <a:pt x="30859" y="4683"/>
                    <a:pt x="33356" y="5393"/>
                    <a:pt x="35601" y="4602"/>
                  </a:cubicBezTo>
                  <a:cubicBezTo>
                    <a:pt x="37125" y="4067"/>
                    <a:pt x="38284" y="2783"/>
                    <a:pt x="38545" y="1172"/>
                  </a:cubicBezTo>
                  <a:cubicBezTo>
                    <a:pt x="38606" y="785"/>
                    <a:pt x="38619" y="391"/>
                    <a:pt x="38582" y="0"/>
                  </a:cubicBezTo>
                  <a:close/>
                </a:path>
              </a:pathLst>
            </a:custGeom>
            <a:solidFill>
              <a:srgbClr val="EEC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0"/>
            <p:cNvSpPr/>
            <p:nvPr/>
          </p:nvSpPr>
          <p:spPr>
            <a:xfrm>
              <a:off x="809927" y="571167"/>
              <a:ext cx="1003149" cy="895512"/>
            </a:xfrm>
            <a:custGeom>
              <a:avLst/>
              <a:gdLst/>
              <a:ahLst/>
              <a:cxnLst/>
              <a:rect l="l" t="t" r="r" b="b"/>
              <a:pathLst>
                <a:path w="26319" h="23495" extrusionOk="0">
                  <a:moveTo>
                    <a:pt x="2633" y="12973"/>
                  </a:moveTo>
                  <a:cubicBezTo>
                    <a:pt x="1275" y="13711"/>
                    <a:pt x="239" y="14919"/>
                    <a:pt x="99" y="16501"/>
                  </a:cubicBezTo>
                  <a:cubicBezTo>
                    <a:pt x="0" y="17617"/>
                    <a:pt x="368" y="18683"/>
                    <a:pt x="1086" y="19539"/>
                  </a:cubicBezTo>
                  <a:cubicBezTo>
                    <a:pt x="2571" y="21309"/>
                    <a:pt x="5071" y="22200"/>
                    <a:pt x="7297" y="22526"/>
                  </a:cubicBezTo>
                  <a:cubicBezTo>
                    <a:pt x="13911" y="23494"/>
                    <a:pt x="20546" y="19487"/>
                    <a:pt x="23701" y="13783"/>
                  </a:cubicBezTo>
                  <a:cubicBezTo>
                    <a:pt x="24939" y="11545"/>
                    <a:pt x="25602" y="9030"/>
                    <a:pt x="25772" y="6485"/>
                  </a:cubicBezTo>
                  <a:cubicBezTo>
                    <a:pt x="25856" y="5225"/>
                    <a:pt x="26319" y="167"/>
                    <a:pt x="24374" y="79"/>
                  </a:cubicBezTo>
                  <a:cubicBezTo>
                    <a:pt x="22633" y="0"/>
                    <a:pt x="23354" y="2391"/>
                    <a:pt x="23550" y="3310"/>
                  </a:cubicBezTo>
                  <a:cubicBezTo>
                    <a:pt x="24147" y="6093"/>
                    <a:pt x="24714" y="9141"/>
                    <a:pt x="23608" y="11875"/>
                  </a:cubicBezTo>
                  <a:cubicBezTo>
                    <a:pt x="22452" y="14733"/>
                    <a:pt x="20301" y="17237"/>
                    <a:pt x="17776" y="18977"/>
                  </a:cubicBezTo>
                  <a:cubicBezTo>
                    <a:pt x="13629" y="21835"/>
                    <a:pt x="7784" y="22872"/>
                    <a:pt x="3284" y="20188"/>
                  </a:cubicBezTo>
                  <a:cubicBezTo>
                    <a:pt x="2329" y="19618"/>
                    <a:pt x="1410" y="18791"/>
                    <a:pt x="1105" y="17685"/>
                  </a:cubicBezTo>
                  <a:cubicBezTo>
                    <a:pt x="634" y="15982"/>
                    <a:pt x="1700" y="14522"/>
                    <a:pt x="3147" y="13736"/>
                  </a:cubicBezTo>
                  <a:cubicBezTo>
                    <a:pt x="3667" y="13453"/>
                    <a:pt x="3149" y="12694"/>
                    <a:pt x="2633" y="12973"/>
                  </a:cubicBezTo>
                  <a:close/>
                </a:path>
              </a:pathLst>
            </a:custGeom>
            <a:solidFill>
              <a:srgbClr val="EEC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50"/>
          <p:cNvGrpSpPr/>
          <p:nvPr/>
        </p:nvGrpSpPr>
        <p:grpSpPr>
          <a:xfrm rot="-5400000">
            <a:off x="990638" y="4161436"/>
            <a:ext cx="171535" cy="722609"/>
            <a:chOff x="8668080" y="2328029"/>
            <a:chExt cx="127488" cy="537136"/>
          </a:xfrm>
        </p:grpSpPr>
        <p:sp>
          <p:nvSpPr>
            <p:cNvPr id="894" name="Google Shape;894;p50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0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0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0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0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0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0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0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0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0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0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0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50"/>
          <p:cNvGrpSpPr/>
          <p:nvPr/>
        </p:nvGrpSpPr>
        <p:grpSpPr>
          <a:xfrm rot="-9203022">
            <a:off x="8226579" y="293108"/>
            <a:ext cx="470498" cy="545599"/>
            <a:chOff x="5320111" y="1881293"/>
            <a:chExt cx="470512" cy="545615"/>
          </a:xfrm>
        </p:grpSpPr>
        <p:sp>
          <p:nvSpPr>
            <p:cNvPr id="907" name="Google Shape;907;p50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0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50"/>
          <p:cNvGrpSpPr/>
          <p:nvPr/>
        </p:nvGrpSpPr>
        <p:grpSpPr>
          <a:xfrm rot="-8699071">
            <a:off x="7785734" y="327778"/>
            <a:ext cx="315324" cy="376982"/>
            <a:chOff x="4040314" y="1769061"/>
            <a:chExt cx="315323" cy="376981"/>
          </a:xfrm>
        </p:grpSpPr>
        <p:sp>
          <p:nvSpPr>
            <p:cNvPr id="911" name="Google Shape;911;p50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50"/>
          <p:cNvGrpSpPr/>
          <p:nvPr/>
        </p:nvGrpSpPr>
        <p:grpSpPr>
          <a:xfrm rot="2062759">
            <a:off x="2376005" y="55828"/>
            <a:ext cx="330237" cy="346436"/>
            <a:chOff x="2772212" y="2822146"/>
            <a:chExt cx="274389" cy="287882"/>
          </a:xfrm>
        </p:grpSpPr>
        <p:sp>
          <p:nvSpPr>
            <p:cNvPr id="915" name="Google Shape;915;p50"/>
            <p:cNvSpPr/>
            <p:nvPr/>
          </p:nvSpPr>
          <p:spPr>
            <a:xfrm>
              <a:off x="2772212" y="2822146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2824734" y="2869141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50"/>
          <p:cNvSpPr/>
          <p:nvPr/>
        </p:nvSpPr>
        <p:spPr>
          <a:xfrm>
            <a:off x="8342388" y="3686677"/>
            <a:ext cx="322070" cy="322070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79C7B2-3A18-44D2-A6EE-1E0B71D98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" t="21195" b="25438"/>
          <a:stretch/>
        </p:blipFill>
        <p:spPr bwMode="auto">
          <a:xfrm>
            <a:off x="242207" y="835560"/>
            <a:ext cx="8601075" cy="274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oogle Shape;2471;p73">
            <a:extLst>
              <a:ext uri="{FF2B5EF4-FFF2-40B4-BE49-F238E27FC236}">
                <a16:creationId xmlns:a16="http://schemas.microsoft.com/office/drawing/2014/main" id="{E5991F75-DEA9-45AE-9792-F778CEFBEF0D}"/>
              </a:ext>
            </a:extLst>
          </p:cNvPr>
          <p:cNvGrpSpPr/>
          <p:nvPr/>
        </p:nvGrpSpPr>
        <p:grpSpPr>
          <a:xfrm>
            <a:off x="7411958" y="4284541"/>
            <a:ext cx="443900" cy="439900"/>
            <a:chOff x="1001438" y="2728000"/>
            <a:chExt cx="443900" cy="439900"/>
          </a:xfrm>
        </p:grpSpPr>
        <p:sp>
          <p:nvSpPr>
            <p:cNvPr id="48" name="Google Shape;2472;p73">
              <a:extLst>
                <a:ext uri="{FF2B5EF4-FFF2-40B4-BE49-F238E27FC236}">
                  <a16:creationId xmlns:a16="http://schemas.microsoft.com/office/drawing/2014/main" id="{61AD6A1D-57BB-4094-9DEE-EB6BB03D4234}"/>
                </a:ext>
              </a:extLst>
            </p:cNvPr>
            <p:cNvSpPr/>
            <p:nvPr/>
          </p:nvSpPr>
          <p:spPr>
            <a:xfrm>
              <a:off x="1001438" y="2776050"/>
              <a:ext cx="86325" cy="300450"/>
            </a:xfrm>
            <a:custGeom>
              <a:avLst/>
              <a:gdLst/>
              <a:ahLst/>
              <a:cxnLst/>
              <a:rect l="l" t="t" r="r" b="b"/>
              <a:pathLst>
                <a:path w="3453" h="12018" extrusionOk="0">
                  <a:moveTo>
                    <a:pt x="3203" y="0"/>
                  </a:moveTo>
                  <a:cubicBezTo>
                    <a:pt x="2563" y="36"/>
                    <a:pt x="2065" y="534"/>
                    <a:pt x="2065" y="1174"/>
                  </a:cubicBezTo>
                  <a:lnTo>
                    <a:pt x="2065" y="2847"/>
                  </a:lnTo>
                  <a:lnTo>
                    <a:pt x="321" y="2847"/>
                  </a:lnTo>
                  <a:cubicBezTo>
                    <a:pt x="1" y="2847"/>
                    <a:pt x="1" y="3380"/>
                    <a:pt x="321" y="3380"/>
                  </a:cubicBezTo>
                  <a:lnTo>
                    <a:pt x="2065" y="3380"/>
                  </a:lnTo>
                  <a:lnTo>
                    <a:pt x="2065" y="4732"/>
                  </a:lnTo>
                  <a:lnTo>
                    <a:pt x="321" y="4732"/>
                  </a:lnTo>
                  <a:cubicBezTo>
                    <a:pt x="179" y="4732"/>
                    <a:pt x="72" y="4839"/>
                    <a:pt x="72" y="4981"/>
                  </a:cubicBezTo>
                  <a:cubicBezTo>
                    <a:pt x="72" y="5124"/>
                    <a:pt x="179" y="5266"/>
                    <a:pt x="321" y="5266"/>
                  </a:cubicBezTo>
                  <a:lnTo>
                    <a:pt x="2065" y="5266"/>
                  </a:lnTo>
                  <a:lnTo>
                    <a:pt x="2065" y="6618"/>
                  </a:lnTo>
                  <a:lnTo>
                    <a:pt x="321" y="6618"/>
                  </a:lnTo>
                  <a:cubicBezTo>
                    <a:pt x="1" y="6618"/>
                    <a:pt x="1" y="7116"/>
                    <a:pt x="321" y="7116"/>
                  </a:cubicBezTo>
                  <a:lnTo>
                    <a:pt x="2065" y="7116"/>
                  </a:lnTo>
                  <a:lnTo>
                    <a:pt x="2065" y="8504"/>
                  </a:lnTo>
                  <a:lnTo>
                    <a:pt x="321" y="8504"/>
                  </a:lnTo>
                  <a:cubicBezTo>
                    <a:pt x="1" y="8504"/>
                    <a:pt x="1" y="9002"/>
                    <a:pt x="321" y="9002"/>
                  </a:cubicBezTo>
                  <a:lnTo>
                    <a:pt x="2065" y="9002"/>
                  </a:lnTo>
                  <a:lnTo>
                    <a:pt x="2065" y="10354"/>
                  </a:lnTo>
                  <a:lnTo>
                    <a:pt x="321" y="10354"/>
                  </a:lnTo>
                  <a:cubicBezTo>
                    <a:pt x="1" y="10354"/>
                    <a:pt x="1" y="10888"/>
                    <a:pt x="321" y="10888"/>
                  </a:cubicBezTo>
                  <a:lnTo>
                    <a:pt x="2065" y="10888"/>
                  </a:lnTo>
                  <a:lnTo>
                    <a:pt x="2065" y="11777"/>
                  </a:lnTo>
                  <a:cubicBezTo>
                    <a:pt x="2029" y="11937"/>
                    <a:pt x="2180" y="12017"/>
                    <a:pt x="2327" y="12017"/>
                  </a:cubicBezTo>
                  <a:cubicBezTo>
                    <a:pt x="2474" y="12017"/>
                    <a:pt x="2616" y="11937"/>
                    <a:pt x="2563" y="11777"/>
                  </a:cubicBezTo>
                  <a:lnTo>
                    <a:pt x="2563" y="1174"/>
                  </a:lnTo>
                  <a:cubicBezTo>
                    <a:pt x="2563" y="818"/>
                    <a:pt x="2847" y="534"/>
                    <a:pt x="3203" y="534"/>
                  </a:cubicBezTo>
                  <a:cubicBezTo>
                    <a:pt x="3345" y="534"/>
                    <a:pt x="3452" y="391"/>
                    <a:pt x="3452" y="249"/>
                  </a:cubicBezTo>
                  <a:cubicBezTo>
                    <a:pt x="3452" y="107"/>
                    <a:pt x="3345" y="0"/>
                    <a:pt x="3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73;p73">
              <a:extLst>
                <a:ext uri="{FF2B5EF4-FFF2-40B4-BE49-F238E27FC236}">
                  <a16:creationId xmlns:a16="http://schemas.microsoft.com/office/drawing/2014/main" id="{F5647A4C-0FE7-4E51-90A0-94DB727A4E78}"/>
                </a:ext>
              </a:extLst>
            </p:cNvPr>
            <p:cNvSpPr/>
            <p:nvPr/>
          </p:nvSpPr>
          <p:spPr>
            <a:xfrm>
              <a:off x="1053088" y="3089625"/>
              <a:ext cx="310425" cy="78275"/>
            </a:xfrm>
            <a:custGeom>
              <a:avLst/>
              <a:gdLst/>
              <a:ahLst/>
              <a:cxnLst/>
              <a:rect l="l" t="t" r="r" b="b"/>
              <a:pathLst>
                <a:path w="12417" h="3131" extrusionOk="0">
                  <a:moveTo>
                    <a:pt x="340" y="1"/>
                  </a:moveTo>
                  <a:cubicBezTo>
                    <a:pt x="172" y="1"/>
                    <a:pt x="0" y="164"/>
                    <a:pt x="70" y="373"/>
                  </a:cubicBezTo>
                  <a:cubicBezTo>
                    <a:pt x="248" y="800"/>
                    <a:pt x="675" y="1084"/>
                    <a:pt x="1173" y="1084"/>
                  </a:cubicBezTo>
                  <a:lnTo>
                    <a:pt x="2774" y="1084"/>
                  </a:lnTo>
                  <a:lnTo>
                    <a:pt x="2774" y="2863"/>
                  </a:lnTo>
                  <a:cubicBezTo>
                    <a:pt x="2774" y="3006"/>
                    <a:pt x="2881" y="3113"/>
                    <a:pt x="3023" y="3113"/>
                  </a:cubicBezTo>
                  <a:cubicBezTo>
                    <a:pt x="3042" y="3116"/>
                    <a:pt x="3060" y="3118"/>
                    <a:pt x="3077" y="3118"/>
                  </a:cubicBezTo>
                  <a:cubicBezTo>
                    <a:pt x="3222" y="3118"/>
                    <a:pt x="3308" y="2991"/>
                    <a:pt x="3308" y="2863"/>
                  </a:cubicBezTo>
                  <a:lnTo>
                    <a:pt x="3308" y="1084"/>
                  </a:lnTo>
                  <a:lnTo>
                    <a:pt x="4660" y="1084"/>
                  </a:lnTo>
                  <a:lnTo>
                    <a:pt x="4660" y="2863"/>
                  </a:lnTo>
                  <a:cubicBezTo>
                    <a:pt x="4660" y="3041"/>
                    <a:pt x="4793" y="3130"/>
                    <a:pt x="4926" y="3130"/>
                  </a:cubicBezTo>
                  <a:cubicBezTo>
                    <a:pt x="5060" y="3130"/>
                    <a:pt x="5193" y="3041"/>
                    <a:pt x="5193" y="2863"/>
                  </a:cubicBezTo>
                  <a:lnTo>
                    <a:pt x="5193" y="1084"/>
                  </a:lnTo>
                  <a:lnTo>
                    <a:pt x="6545" y="1084"/>
                  </a:lnTo>
                  <a:lnTo>
                    <a:pt x="6545" y="2863"/>
                  </a:lnTo>
                  <a:cubicBezTo>
                    <a:pt x="6545" y="3041"/>
                    <a:pt x="6670" y="3130"/>
                    <a:pt x="6794" y="3130"/>
                  </a:cubicBezTo>
                  <a:cubicBezTo>
                    <a:pt x="6919" y="3130"/>
                    <a:pt x="7044" y="3041"/>
                    <a:pt x="7044" y="2863"/>
                  </a:cubicBezTo>
                  <a:lnTo>
                    <a:pt x="7044" y="1084"/>
                  </a:lnTo>
                  <a:lnTo>
                    <a:pt x="8431" y="1084"/>
                  </a:lnTo>
                  <a:lnTo>
                    <a:pt x="8431" y="2863"/>
                  </a:lnTo>
                  <a:cubicBezTo>
                    <a:pt x="8449" y="3024"/>
                    <a:pt x="8565" y="3104"/>
                    <a:pt x="8680" y="3104"/>
                  </a:cubicBezTo>
                  <a:cubicBezTo>
                    <a:pt x="8796" y="3104"/>
                    <a:pt x="8912" y="3024"/>
                    <a:pt x="8929" y="2863"/>
                  </a:cubicBezTo>
                  <a:lnTo>
                    <a:pt x="8929" y="1084"/>
                  </a:lnTo>
                  <a:lnTo>
                    <a:pt x="10281" y="1084"/>
                  </a:lnTo>
                  <a:lnTo>
                    <a:pt x="10281" y="2863"/>
                  </a:lnTo>
                  <a:cubicBezTo>
                    <a:pt x="10281" y="3041"/>
                    <a:pt x="10415" y="3130"/>
                    <a:pt x="10544" y="3130"/>
                  </a:cubicBezTo>
                  <a:cubicBezTo>
                    <a:pt x="10673" y="3130"/>
                    <a:pt x="10797" y="3041"/>
                    <a:pt x="10780" y="2863"/>
                  </a:cubicBezTo>
                  <a:lnTo>
                    <a:pt x="10780" y="1084"/>
                  </a:lnTo>
                  <a:lnTo>
                    <a:pt x="12060" y="1084"/>
                  </a:lnTo>
                  <a:cubicBezTo>
                    <a:pt x="12416" y="1084"/>
                    <a:pt x="12416" y="586"/>
                    <a:pt x="12060" y="586"/>
                  </a:cubicBezTo>
                  <a:lnTo>
                    <a:pt x="1173" y="586"/>
                  </a:lnTo>
                  <a:cubicBezTo>
                    <a:pt x="888" y="586"/>
                    <a:pt x="675" y="408"/>
                    <a:pt x="568" y="159"/>
                  </a:cubicBezTo>
                  <a:cubicBezTo>
                    <a:pt x="518" y="48"/>
                    <a:pt x="430" y="1"/>
                    <a:pt x="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74;p73">
              <a:extLst>
                <a:ext uri="{FF2B5EF4-FFF2-40B4-BE49-F238E27FC236}">
                  <a16:creationId xmlns:a16="http://schemas.microsoft.com/office/drawing/2014/main" id="{938BC136-C6AC-4306-AAD0-99BE09068DDD}"/>
                </a:ext>
              </a:extLst>
            </p:cNvPr>
            <p:cNvSpPr/>
            <p:nvPr/>
          </p:nvSpPr>
          <p:spPr>
            <a:xfrm>
              <a:off x="1114413" y="2838300"/>
              <a:ext cx="217075" cy="217075"/>
            </a:xfrm>
            <a:custGeom>
              <a:avLst/>
              <a:gdLst/>
              <a:ahLst/>
              <a:cxnLst/>
              <a:rect l="l" t="t" r="r" b="b"/>
              <a:pathLst>
                <a:path w="8683" h="8683" extrusionOk="0">
                  <a:moveTo>
                    <a:pt x="3130" y="1221"/>
                  </a:moveTo>
                  <a:cubicBezTo>
                    <a:pt x="3410" y="1221"/>
                    <a:pt x="3677" y="1444"/>
                    <a:pt x="3701" y="1780"/>
                  </a:cubicBezTo>
                  <a:cubicBezTo>
                    <a:pt x="3701" y="2064"/>
                    <a:pt x="3452" y="2313"/>
                    <a:pt x="3132" y="2313"/>
                  </a:cubicBezTo>
                  <a:cubicBezTo>
                    <a:pt x="2669" y="2313"/>
                    <a:pt x="2420" y="1744"/>
                    <a:pt x="2740" y="1388"/>
                  </a:cubicBezTo>
                  <a:cubicBezTo>
                    <a:pt x="2856" y="1273"/>
                    <a:pt x="2994" y="1221"/>
                    <a:pt x="3130" y="1221"/>
                  </a:cubicBezTo>
                  <a:close/>
                  <a:moveTo>
                    <a:pt x="6156" y="499"/>
                  </a:moveTo>
                  <a:lnTo>
                    <a:pt x="6156" y="3203"/>
                  </a:lnTo>
                  <a:cubicBezTo>
                    <a:pt x="5694" y="3310"/>
                    <a:pt x="5338" y="3666"/>
                    <a:pt x="5231" y="4164"/>
                  </a:cubicBezTo>
                  <a:lnTo>
                    <a:pt x="3310" y="4164"/>
                  </a:lnTo>
                  <a:lnTo>
                    <a:pt x="3310" y="2812"/>
                  </a:lnTo>
                  <a:cubicBezTo>
                    <a:pt x="4164" y="2634"/>
                    <a:pt x="4484" y="1637"/>
                    <a:pt x="3879" y="1033"/>
                  </a:cubicBezTo>
                  <a:cubicBezTo>
                    <a:pt x="3663" y="817"/>
                    <a:pt x="3394" y="719"/>
                    <a:pt x="3128" y="719"/>
                  </a:cubicBezTo>
                  <a:cubicBezTo>
                    <a:pt x="2647" y="719"/>
                    <a:pt x="2179" y="1039"/>
                    <a:pt x="2064" y="1566"/>
                  </a:cubicBezTo>
                  <a:lnTo>
                    <a:pt x="499" y="1566"/>
                  </a:lnTo>
                  <a:lnTo>
                    <a:pt x="534" y="819"/>
                  </a:lnTo>
                  <a:cubicBezTo>
                    <a:pt x="534" y="641"/>
                    <a:pt x="677" y="499"/>
                    <a:pt x="819" y="499"/>
                  </a:cubicBezTo>
                  <a:close/>
                  <a:moveTo>
                    <a:pt x="6441" y="3701"/>
                  </a:moveTo>
                  <a:cubicBezTo>
                    <a:pt x="7081" y="3701"/>
                    <a:pt x="7401" y="4448"/>
                    <a:pt x="6939" y="4911"/>
                  </a:cubicBezTo>
                  <a:cubicBezTo>
                    <a:pt x="6799" y="5050"/>
                    <a:pt x="6622" y="5114"/>
                    <a:pt x="6446" y="5114"/>
                  </a:cubicBezTo>
                  <a:cubicBezTo>
                    <a:pt x="6084" y="5114"/>
                    <a:pt x="5729" y="4844"/>
                    <a:pt x="5729" y="4413"/>
                  </a:cubicBezTo>
                  <a:cubicBezTo>
                    <a:pt x="5729" y="4021"/>
                    <a:pt x="6049" y="3701"/>
                    <a:pt x="6441" y="3701"/>
                  </a:cubicBezTo>
                  <a:close/>
                  <a:moveTo>
                    <a:pt x="7828" y="499"/>
                  </a:moveTo>
                  <a:cubicBezTo>
                    <a:pt x="8006" y="499"/>
                    <a:pt x="8149" y="641"/>
                    <a:pt x="8149" y="819"/>
                  </a:cubicBezTo>
                  <a:lnTo>
                    <a:pt x="8184" y="6512"/>
                  </a:lnTo>
                  <a:lnTo>
                    <a:pt x="4626" y="6512"/>
                  </a:lnTo>
                  <a:lnTo>
                    <a:pt x="4626" y="4662"/>
                  </a:lnTo>
                  <a:lnTo>
                    <a:pt x="5231" y="4662"/>
                  </a:lnTo>
                  <a:cubicBezTo>
                    <a:pt x="5368" y="5258"/>
                    <a:pt x="5904" y="5617"/>
                    <a:pt x="6449" y="5617"/>
                  </a:cubicBezTo>
                  <a:cubicBezTo>
                    <a:pt x="6750" y="5617"/>
                    <a:pt x="7054" y="5507"/>
                    <a:pt x="7295" y="5267"/>
                  </a:cubicBezTo>
                  <a:cubicBezTo>
                    <a:pt x="7971" y="4591"/>
                    <a:pt x="7615" y="3416"/>
                    <a:pt x="6690" y="3203"/>
                  </a:cubicBezTo>
                  <a:lnTo>
                    <a:pt x="6690" y="499"/>
                  </a:lnTo>
                  <a:close/>
                  <a:moveTo>
                    <a:pt x="2491" y="5838"/>
                  </a:moveTo>
                  <a:cubicBezTo>
                    <a:pt x="2632" y="5838"/>
                    <a:pt x="2740" y="5916"/>
                    <a:pt x="2740" y="6121"/>
                  </a:cubicBezTo>
                  <a:cubicBezTo>
                    <a:pt x="2767" y="6391"/>
                    <a:pt x="2526" y="6621"/>
                    <a:pt x="2269" y="6621"/>
                  </a:cubicBezTo>
                  <a:cubicBezTo>
                    <a:pt x="2188" y="6621"/>
                    <a:pt x="2105" y="6599"/>
                    <a:pt x="2029" y="6548"/>
                  </a:cubicBezTo>
                  <a:cubicBezTo>
                    <a:pt x="1598" y="6319"/>
                    <a:pt x="2143" y="5838"/>
                    <a:pt x="2491" y="5838"/>
                  </a:cubicBezTo>
                  <a:close/>
                  <a:moveTo>
                    <a:pt x="2135" y="2100"/>
                  </a:moveTo>
                  <a:cubicBezTo>
                    <a:pt x="2242" y="2420"/>
                    <a:pt x="2491" y="2669"/>
                    <a:pt x="2811" y="2812"/>
                  </a:cubicBezTo>
                  <a:lnTo>
                    <a:pt x="2811" y="4413"/>
                  </a:lnTo>
                  <a:cubicBezTo>
                    <a:pt x="2811" y="4555"/>
                    <a:pt x="2954" y="4662"/>
                    <a:pt x="3096" y="4662"/>
                  </a:cubicBezTo>
                  <a:lnTo>
                    <a:pt x="4128" y="4662"/>
                  </a:lnTo>
                  <a:lnTo>
                    <a:pt x="4128" y="8149"/>
                  </a:lnTo>
                  <a:lnTo>
                    <a:pt x="2385" y="8149"/>
                  </a:lnTo>
                  <a:lnTo>
                    <a:pt x="2385" y="7117"/>
                  </a:lnTo>
                  <a:cubicBezTo>
                    <a:pt x="3559" y="7010"/>
                    <a:pt x="3594" y="5302"/>
                    <a:pt x="2420" y="5124"/>
                  </a:cubicBezTo>
                  <a:cubicBezTo>
                    <a:pt x="2360" y="5115"/>
                    <a:pt x="2302" y="5111"/>
                    <a:pt x="2246" y="5111"/>
                  </a:cubicBezTo>
                  <a:cubicBezTo>
                    <a:pt x="1203" y="5111"/>
                    <a:pt x="838" y="6607"/>
                    <a:pt x="1851" y="7046"/>
                  </a:cubicBezTo>
                  <a:lnTo>
                    <a:pt x="1851" y="8149"/>
                  </a:lnTo>
                  <a:lnTo>
                    <a:pt x="855" y="8149"/>
                  </a:lnTo>
                  <a:cubicBezTo>
                    <a:pt x="677" y="8149"/>
                    <a:pt x="534" y="8006"/>
                    <a:pt x="534" y="7828"/>
                  </a:cubicBezTo>
                  <a:lnTo>
                    <a:pt x="534" y="2100"/>
                  </a:lnTo>
                  <a:close/>
                  <a:moveTo>
                    <a:pt x="8184" y="7010"/>
                  </a:moveTo>
                  <a:lnTo>
                    <a:pt x="8184" y="7828"/>
                  </a:lnTo>
                  <a:cubicBezTo>
                    <a:pt x="8184" y="8006"/>
                    <a:pt x="8042" y="8149"/>
                    <a:pt x="7864" y="8149"/>
                  </a:cubicBezTo>
                  <a:lnTo>
                    <a:pt x="4626" y="8149"/>
                  </a:lnTo>
                  <a:lnTo>
                    <a:pt x="4626" y="7010"/>
                  </a:lnTo>
                  <a:close/>
                  <a:moveTo>
                    <a:pt x="819" y="1"/>
                  </a:moveTo>
                  <a:cubicBezTo>
                    <a:pt x="392" y="1"/>
                    <a:pt x="1" y="357"/>
                    <a:pt x="1" y="819"/>
                  </a:cubicBezTo>
                  <a:lnTo>
                    <a:pt x="1" y="7828"/>
                  </a:lnTo>
                  <a:cubicBezTo>
                    <a:pt x="1" y="8291"/>
                    <a:pt x="392" y="8682"/>
                    <a:pt x="819" y="8682"/>
                  </a:cubicBezTo>
                  <a:lnTo>
                    <a:pt x="7864" y="8682"/>
                  </a:lnTo>
                  <a:cubicBezTo>
                    <a:pt x="8327" y="8682"/>
                    <a:pt x="8682" y="8291"/>
                    <a:pt x="8682" y="7828"/>
                  </a:cubicBezTo>
                  <a:lnTo>
                    <a:pt x="8682" y="819"/>
                  </a:lnTo>
                  <a:cubicBezTo>
                    <a:pt x="8682" y="357"/>
                    <a:pt x="8327" y="1"/>
                    <a:pt x="7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75;p73">
              <a:extLst>
                <a:ext uri="{FF2B5EF4-FFF2-40B4-BE49-F238E27FC236}">
                  <a16:creationId xmlns:a16="http://schemas.microsoft.com/office/drawing/2014/main" id="{D8EE6A60-0D64-43E5-B694-D25BA41C4EAA}"/>
                </a:ext>
              </a:extLst>
            </p:cNvPr>
            <p:cNvSpPr/>
            <p:nvPr/>
          </p:nvSpPr>
          <p:spPr>
            <a:xfrm>
              <a:off x="1099288" y="2728000"/>
              <a:ext cx="346050" cy="382525"/>
            </a:xfrm>
            <a:custGeom>
              <a:avLst/>
              <a:gdLst/>
              <a:ahLst/>
              <a:cxnLst/>
              <a:rect l="l" t="t" r="r" b="b"/>
              <a:pathLst>
                <a:path w="13842" h="15301" extrusionOk="0">
                  <a:moveTo>
                    <a:pt x="1210" y="1"/>
                  </a:moveTo>
                  <a:cubicBezTo>
                    <a:pt x="1068" y="1"/>
                    <a:pt x="926" y="107"/>
                    <a:pt x="926" y="250"/>
                  </a:cubicBezTo>
                  <a:lnTo>
                    <a:pt x="926" y="1922"/>
                  </a:lnTo>
                  <a:lnTo>
                    <a:pt x="321" y="1922"/>
                  </a:lnTo>
                  <a:cubicBezTo>
                    <a:pt x="1" y="1922"/>
                    <a:pt x="1" y="2456"/>
                    <a:pt x="321" y="2456"/>
                  </a:cubicBezTo>
                  <a:lnTo>
                    <a:pt x="10568" y="2456"/>
                  </a:lnTo>
                  <a:cubicBezTo>
                    <a:pt x="10924" y="2456"/>
                    <a:pt x="11209" y="2740"/>
                    <a:pt x="11209" y="3096"/>
                  </a:cubicBezTo>
                  <a:lnTo>
                    <a:pt x="11209" y="14375"/>
                  </a:lnTo>
                  <a:cubicBezTo>
                    <a:pt x="11209" y="14553"/>
                    <a:pt x="11138" y="14731"/>
                    <a:pt x="11031" y="14838"/>
                  </a:cubicBezTo>
                  <a:cubicBezTo>
                    <a:pt x="10924" y="14945"/>
                    <a:pt x="10924" y="15122"/>
                    <a:pt x="11031" y="15229"/>
                  </a:cubicBezTo>
                  <a:cubicBezTo>
                    <a:pt x="11066" y="15265"/>
                    <a:pt x="11138" y="15300"/>
                    <a:pt x="11209" y="15300"/>
                  </a:cubicBezTo>
                  <a:cubicBezTo>
                    <a:pt x="11280" y="15300"/>
                    <a:pt x="11351" y="15265"/>
                    <a:pt x="11387" y="15229"/>
                  </a:cubicBezTo>
                  <a:cubicBezTo>
                    <a:pt x="11636" y="15016"/>
                    <a:pt x="11742" y="14696"/>
                    <a:pt x="11742" y="14375"/>
                  </a:cubicBezTo>
                  <a:lnTo>
                    <a:pt x="11742" y="12810"/>
                  </a:lnTo>
                  <a:lnTo>
                    <a:pt x="13486" y="12810"/>
                  </a:lnTo>
                  <a:cubicBezTo>
                    <a:pt x="13771" y="12774"/>
                    <a:pt x="13771" y="12347"/>
                    <a:pt x="13486" y="12312"/>
                  </a:cubicBezTo>
                  <a:lnTo>
                    <a:pt x="11742" y="12312"/>
                  </a:lnTo>
                  <a:lnTo>
                    <a:pt x="11742" y="10924"/>
                  </a:lnTo>
                  <a:lnTo>
                    <a:pt x="13486" y="10924"/>
                  </a:lnTo>
                  <a:cubicBezTo>
                    <a:pt x="13806" y="10924"/>
                    <a:pt x="13806" y="10426"/>
                    <a:pt x="13486" y="10426"/>
                  </a:cubicBezTo>
                  <a:lnTo>
                    <a:pt x="11742" y="10426"/>
                  </a:lnTo>
                  <a:lnTo>
                    <a:pt x="11742" y="9074"/>
                  </a:lnTo>
                  <a:lnTo>
                    <a:pt x="13486" y="9074"/>
                  </a:lnTo>
                  <a:cubicBezTo>
                    <a:pt x="13806" y="9074"/>
                    <a:pt x="13806" y="8540"/>
                    <a:pt x="13486" y="8540"/>
                  </a:cubicBezTo>
                  <a:lnTo>
                    <a:pt x="11742" y="8540"/>
                  </a:lnTo>
                  <a:lnTo>
                    <a:pt x="11742" y="7188"/>
                  </a:lnTo>
                  <a:lnTo>
                    <a:pt x="13486" y="7188"/>
                  </a:lnTo>
                  <a:cubicBezTo>
                    <a:pt x="13628" y="7188"/>
                    <a:pt x="13735" y="7046"/>
                    <a:pt x="13735" y="6903"/>
                  </a:cubicBezTo>
                  <a:cubicBezTo>
                    <a:pt x="13735" y="6761"/>
                    <a:pt x="13628" y="6654"/>
                    <a:pt x="13486" y="6654"/>
                  </a:cubicBezTo>
                  <a:lnTo>
                    <a:pt x="11778" y="6654"/>
                  </a:lnTo>
                  <a:lnTo>
                    <a:pt x="11778" y="5302"/>
                  </a:lnTo>
                  <a:lnTo>
                    <a:pt x="13486" y="5302"/>
                  </a:lnTo>
                  <a:cubicBezTo>
                    <a:pt x="13842" y="5302"/>
                    <a:pt x="13842" y="4769"/>
                    <a:pt x="13486" y="4769"/>
                  </a:cubicBezTo>
                  <a:lnTo>
                    <a:pt x="11778" y="4769"/>
                  </a:lnTo>
                  <a:lnTo>
                    <a:pt x="11778" y="3096"/>
                  </a:lnTo>
                  <a:cubicBezTo>
                    <a:pt x="11742" y="2456"/>
                    <a:pt x="11244" y="1922"/>
                    <a:pt x="10604" y="1922"/>
                  </a:cubicBezTo>
                  <a:lnTo>
                    <a:pt x="8967" y="1922"/>
                  </a:lnTo>
                  <a:lnTo>
                    <a:pt x="8967" y="250"/>
                  </a:lnTo>
                  <a:cubicBezTo>
                    <a:pt x="8967" y="90"/>
                    <a:pt x="8834" y="10"/>
                    <a:pt x="8705" y="10"/>
                  </a:cubicBezTo>
                  <a:cubicBezTo>
                    <a:pt x="8576" y="10"/>
                    <a:pt x="8451" y="90"/>
                    <a:pt x="8469" y="250"/>
                  </a:cubicBezTo>
                  <a:lnTo>
                    <a:pt x="8469" y="1922"/>
                  </a:lnTo>
                  <a:lnTo>
                    <a:pt x="7081" y="1922"/>
                  </a:lnTo>
                  <a:lnTo>
                    <a:pt x="7081" y="250"/>
                  </a:lnTo>
                  <a:cubicBezTo>
                    <a:pt x="7064" y="107"/>
                    <a:pt x="6948" y="36"/>
                    <a:pt x="6832" y="36"/>
                  </a:cubicBezTo>
                  <a:cubicBezTo>
                    <a:pt x="6717" y="36"/>
                    <a:pt x="6601" y="107"/>
                    <a:pt x="6583" y="250"/>
                  </a:cubicBezTo>
                  <a:lnTo>
                    <a:pt x="6583" y="1922"/>
                  </a:lnTo>
                  <a:lnTo>
                    <a:pt x="5231" y="1922"/>
                  </a:lnTo>
                  <a:lnTo>
                    <a:pt x="5231" y="250"/>
                  </a:lnTo>
                  <a:cubicBezTo>
                    <a:pt x="5231" y="90"/>
                    <a:pt x="5098" y="10"/>
                    <a:pt x="4964" y="10"/>
                  </a:cubicBezTo>
                  <a:cubicBezTo>
                    <a:pt x="4831" y="10"/>
                    <a:pt x="4697" y="90"/>
                    <a:pt x="4697" y="250"/>
                  </a:cubicBezTo>
                  <a:lnTo>
                    <a:pt x="4697" y="1922"/>
                  </a:lnTo>
                  <a:lnTo>
                    <a:pt x="3345" y="1922"/>
                  </a:lnTo>
                  <a:lnTo>
                    <a:pt x="3345" y="250"/>
                  </a:lnTo>
                  <a:cubicBezTo>
                    <a:pt x="3345" y="90"/>
                    <a:pt x="3212" y="10"/>
                    <a:pt x="3078" y="10"/>
                  </a:cubicBezTo>
                  <a:cubicBezTo>
                    <a:pt x="2945" y="10"/>
                    <a:pt x="2812" y="90"/>
                    <a:pt x="2812" y="250"/>
                  </a:cubicBezTo>
                  <a:lnTo>
                    <a:pt x="2812" y="1922"/>
                  </a:lnTo>
                  <a:lnTo>
                    <a:pt x="1460" y="1922"/>
                  </a:lnTo>
                  <a:lnTo>
                    <a:pt x="1460" y="250"/>
                  </a:lnTo>
                  <a:cubicBezTo>
                    <a:pt x="1460" y="107"/>
                    <a:pt x="1353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434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7"/>
          <p:cNvSpPr txBox="1">
            <a:spLocks noGrp="1"/>
          </p:cNvSpPr>
          <p:nvPr>
            <p:ph type="title" idx="8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Polarisasi</a:t>
            </a:r>
            <a:endParaRPr lang="en-US" dirty="0"/>
          </a:p>
        </p:txBody>
      </p:sp>
      <p:sp>
        <p:nvSpPr>
          <p:cNvPr id="710" name="Google Shape;710;p47"/>
          <p:cNvSpPr txBox="1">
            <a:spLocks noGrp="1"/>
          </p:cNvSpPr>
          <p:nvPr>
            <p:ph type="subTitle" idx="1"/>
          </p:nvPr>
        </p:nvSpPr>
        <p:spPr>
          <a:xfrm>
            <a:off x="1874271" y="4245781"/>
            <a:ext cx="5522722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polarisasi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antena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linear </a:t>
            </a:r>
            <a:r>
              <a:rPr lang="en-US" dirty="0" err="1"/>
              <a:t>karena</a:t>
            </a:r>
            <a:r>
              <a:rPr lang="en-US" dirty="0"/>
              <a:t> axial ratio </a:t>
            </a:r>
            <a:r>
              <a:rPr lang="en-US" dirty="0" err="1"/>
              <a:t>bernilai</a:t>
            </a:r>
            <a:r>
              <a:rPr lang="en-US" dirty="0"/>
              <a:t> 40 </a:t>
            </a:r>
            <a:r>
              <a:rPr lang="en-US" dirty="0" err="1"/>
              <a:t>dB.</a:t>
            </a:r>
            <a:r>
              <a:rPr lang="en-US" dirty="0"/>
              <a:t> </a:t>
            </a:r>
            <a:r>
              <a:rPr lang="en-US" dirty="0" err="1"/>
              <a:t>Polarisasi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antena</a:t>
            </a:r>
            <a:r>
              <a:rPr lang="en-US" dirty="0"/>
              <a:t> </a:t>
            </a:r>
            <a:r>
              <a:rPr lang="en-US" dirty="0" err="1"/>
              <a:t>dikatakan</a:t>
            </a:r>
            <a:r>
              <a:rPr lang="en-US" dirty="0"/>
              <a:t> linear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axial ratio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10 dB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antena</a:t>
            </a:r>
            <a:r>
              <a:rPr lang="en-US" dirty="0"/>
              <a:t> yang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spesifikasi</a:t>
            </a:r>
            <a:r>
              <a:rPr lang="en-US" dirty="0"/>
              <a:t> yang </a:t>
            </a:r>
            <a:r>
              <a:rPr lang="en-US" dirty="0" err="1"/>
              <a:t>ditentukan</a:t>
            </a:r>
            <a:r>
              <a:rPr lang="en-US" dirty="0"/>
              <a:t>.</a:t>
            </a:r>
          </a:p>
        </p:txBody>
      </p:sp>
      <p:grpSp>
        <p:nvGrpSpPr>
          <p:cNvPr id="758" name="Google Shape;758;p47"/>
          <p:cNvGrpSpPr/>
          <p:nvPr/>
        </p:nvGrpSpPr>
        <p:grpSpPr>
          <a:xfrm rot="-5400000">
            <a:off x="7995206" y="4271064"/>
            <a:ext cx="166385" cy="701016"/>
            <a:chOff x="8668080" y="2328029"/>
            <a:chExt cx="127488" cy="537136"/>
          </a:xfrm>
        </p:grpSpPr>
        <p:sp>
          <p:nvSpPr>
            <p:cNvPr id="759" name="Google Shape;759;p47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47"/>
          <p:cNvGrpSpPr/>
          <p:nvPr/>
        </p:nvGrpSpPr>
        <p:grpSpPr>
          <a:xfrm rot="-5400000">
            <a:off x="987306" y="184489"/>
            <a:ext cx="166385" cy="701016"/>
            <a:chOff x="8668080" y="2328029"/>
            <a:chExt cx="127488" cy="537136"/>
          </a:xfrm>
        </p:grpSpPr>
        <p:sp>
          <p:nvSpPr>
            <p:cNvPr id="772" name="Google Shape;772;p47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7"/>
          <p:cNvGrpSpPr/>
          <p:nvPr/>
        </p:nvGrpSpPr>
        <p:grpSpPr>
          <a:xfrm rot="-8999956">
            <a:off x="8134782" y="391053"/>
            <a:ext cx="470502" cy="545603"/>
            <a:chOff x="5320111" y="1881293"/>
            <a:chExt cx="470512" cy="545615"/>
          </a:xfrm>
        </p:grpSpPr>
        <p:sp>
          <p:nvSpPr>
            <p:cNvPr id="785" name="Google Shape;785;p47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" name="Google Shape;788;p47"/>
          <p:cNvSpPr/>
          <p:nvPr/>
        </p:nvSpPr>
        <p:spPr>
          <a:xfrm>
            <a:off x="7727904" y="525272"/>
            <a:ext cx="277167" cy="277150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7"/>
          <p:cNvSpPr/>
          <p:nvPr/>
        </p:nvSpPr>
        <p:spPr>
          <a:xfrm>
            <a:off x="459243" y="4512563"/>
            <a:ext cx="218018" cy="218018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7"/>
          <p:cNvSpPr/>
          <p:nvPr/>
        </p:nvSpPr>
        <p:spPr>
          <a:xfrm>
            <a:off x="404847" y="4213027"/>
            <a:ext cx="166395" cy="166395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1" name="Google Shape;791;p47"/>
          <p:cNvCxnSpPr/>
          <p:nvPr/>
        </p:nvCxnSpPr>
        <p:spPr>
          <a:xfrm rot="10800000" flipH="1">
            <a:off x="3177300" y="1006930"/>
            <a:ext cx="2789400" cy="1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2" name="Google Shape;792;p47"/>
          <p:cNvCxnSpPr>
            <a:cxnSpLocks/>
          </p:cNvCxnSpPr>
          <p:nvPr/>
        </p:nvCxnSpPr>
        <p:spPr>
          <a:xfrm>
            <a:off x="258645" y="3831961"/>
            <a:ext cx="0" cy="109492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517B7192-120E-4148-8330-F87294C51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2" t="21517" b="25500"/>
          <a:stretch/>
        </p:blipFill>
        <p:spPr bwMode="auto">
          <a:xfrm>
            <a:off x="679949" y="1150866"/>
            <a:ext cx="7784101" cy="272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Google Shape;2143;p73">
            <a:extLst>
              <a:ext uri="{FF2B5EF4-FFF2-40B4-BE49-F238E27FC236}">
                <a16:creationId xmlns:a16="http://schemas.microsoft.com/office/drawing/2014/main" id="{D78683E1-33CF-4E0F-8A52-596B765254C9}"/>
              </a:ext>
            </a:extLst>
          </p:cNvPr>
          <p:cNvGrpSpPr>
            <a:grpSpLocks noChangeAspect="1"/>
          </p:cNvGrpSpPr>
          <p:nvPr/>
        </p:nvGrpSpPr>
        <p:grpSpPr>
          <a:xfrm>
            <a:off x="4291556" y="103499"/>
            <a:ext cx="560886" cy="468000"/>
            <a:chOff x="6224713" y="2765325"/>
            <a:chExt cx="440350" cy="367425"/>
          </a:xfrm>
        </p:grpSpPr>
        <p:sp>
          <p:nvSpPr>
            <p:cNvPr id="108" name="Google Shape;2144;p73">
              <a:extLst>
                <a:ext uri="{FF2B5EF4-FFF2-40B4-BE49-F238E27FC236}">
                  <a16:creationId xmlns:a16="http://schemas.microsoft.com/office/drawing/2014/main" id="{A08A23D6-D1EB-4EDB-970B-6BC1FF372E25}"/>
                </a:ext>
              </a:extLst>
            </p:cNvPr>
            <p:cNvSpPr/>
            <p:nvPr/>
          </p:nvSpPr>
          <p:spPr>
            <a:xfrm>
              <a:off x="6224713" y="2765375"/>
              <a:ext cx="386075" cy="367375"/>
            </a:xfrm>
            <a:custGeom>
              <a:avLst/>
              <a:gdLst/>
              <a:ahLst/>
              <a:cxnLst/>
              <a:rect l="l" t="t" r="r" b="b"/>
              <a:pathLst>
                <a:path w="15443" h="14695" extrusionOk="0">
                  <a:moveTo>
                    <a:pt x="9714" y="11920"/>
                  </a:moveTo>
                  <a:lnTo>
                    <a:pt x="9714" y="12382"/>
                  </a:lnTo>
                  <a:lnTo>
                    <a:pt x="7900" y="12382"/>
                  </a:lnTo>
                  <a:lnTo>
                    <a:pt x="7900" y="11920"/>
                  </a:lnTo>
                  <a:close/>
                  <a:moveTo>
                    <a:pt x="2064" y="11528"/>
                  </a:moveTo>
                  <a:lnTo>
                    <a:pt x="2064" y="12667"/>
                  </a:lnTo>
                  <a:lnTo>
                    <a:pt x="1210" y="12667"/>
                  </a:lnTo>
                  <a:lnTo>
                    <a:pt x="1210" y="11528"/>
                  </a:lnTo>
                  <a:close/>
                  <a:moveTo>
                    <a:pt x="3381" y="11528"/>
                  </a:moveTo>
                  <a:cubicBezTo>
                    <a:pt x="3666" y="11528"/>
                    <a:pt x="3915" y="11777"/>
                    <a:pt x="3915" y="12098"/>
                  </a:cubicBezTo>
                  <a:cubicBezTo>
                    <a:pt x="3915" y="12240"/>
                    <a:pt x="3879" y="12382"/>
                    <a:pt x="3772" y="12489"/>
                  </a:cubicBezTo>
                  <a:cubicBezTo>
                    <a:pt x="3666" y="12596"/>
                    <a:pt x="3523" y="12667"/>
                    <a:pt x="3381" y="12667"/>
                  </a:cubicBezTo>
                  <a:lnTo>
                    <a:pt x="2563" y="12667"/>
                  </a:lnTo>
                  <a:lnTo>
                    <a:pt x="2563" y="11528"/>
                  </a:lnTo>
                  <a:close/>
                  <a:moveTo>
                    <a:pt x="1531" y="0"/>
                  </a:moveTo>
                  <a:cubicBezTo>
                    <a:pt x="677" y="0"/>
                    <a:pt x="1" y="676"/>
                    <a:pt x="1" y="1530"/>
                  </a:cubicBezTo>
                  <a:lnTo>
                    <a:pt x="1" y="11884"/>
                  </a:lnTo>
                  <a:cubicBezTo>
                    <a:pt x="1" y="12222"/>
                    <a:pt x="289" y="12527"/>
                    <a:pt x="622" y="12527"/>
                  </a:cubicBezTo>
                  <a:cubicBezTo>
                    <a:pt x="640" y="12527"/>
                    <a:pt x="659" y="12526"/>
                    <a:pt x="677" y="12524"/>
                  </a:cubicBezTo>
                  <a:cubicBezTo>
                    <a:pt x="712" y="12774"/>
                    <a:pt x="748" y="12987"/>
                    <a:pt x="784" y="13201"/>
                  </a:cubicBezTo>
                  <a:cubicBezTo>
                    <a:pt x="1068" y="14090"/>
                    <a:pt x="1887" y="14695"/>
                    <a:pt x="2847" y="14695"/>
                  </a:cubicBezTo>
                  <a:lnTo>
                    <a:pt x="6654" y="14695"/>
                  </a:lnTo>
                  <a:cubicBezTo>
                    <a:pt x="7330" y="14695"/>
                    <a:pt x="7864" y="14126"/>
                    <a:pt x="7864" y="13450"/>
                  </a:cubicBezTo>
                  <a:lnTo>
                    <a:pt x="7864" y="12916"/>
                  </a:lnTo>
                  <a:lnTo>
                    <a:pt x="9714" y="12916"/>
                  </a:lnTo>
                  <a:lnTo>
                    <a:pt x="9714" y="13450"/>
                  </a:lnTo>
                  <a:cubicBezTo>
                    <a:pt x="9714" y="14126"/>
                    <a:pt x="10248" y="14695"/>
                    <a:pt x="10960" y="14695"/>
                  </a:cubicBezTo>
                  <a:lnTo>
                    <a:pt x="14767" y="14695"/>
                  </a:lnTo>
                  <a:cubicBezTo>
                    <a:pt x="14909" y="14695"/>
                    <a:pt x="15087" y="14659"/>
                    <a:pt x="15229" y="14624"/>
                  </a:cubicBezTo>
                  <a:cubicBezTo>
                    <a:pt x="15372" y="14588"/>
                    <a:pt x="15443" y="14446"/>
                    <a:pt x="15443" y="14304"/>
                  </a:cubicBezTo>
                  <a:cubicBezTo>
                    <a:pt x="15412" y="14180"/>
                    <a:pt x="15301" y="14083"/>
                    <a:pt x="15179" y="14083"/>
                  </a:cubicBezTo>
                  <a:cubicBezTo>
                    <a:pt x="15160" y="14083"/>
                    <a:pt x="15141" y="14085"/>
                    <a:pt x="15123" y="14090"/>
                  </a:cubicBezTo>
                  <a:cubicBezTo>
                    <a:pt x="14980" y="14126"/>
                    <a:pt x="14874" y="14126"/>
                    <a:pt x="14767" y="14126"/>
                  </a:cubicBezTo>
                  <a:lnTo>
                    <a:pt x="10960" y="14126"/>
                  </a:lnTo>
                  <a:cubicBezTo>
                    <a:pt x="10568" y="14126"/>
                    <a:pt x="10212" y="13805"/>
                    <a:pt x="10212" y="13414"/>
                  </a:cubicBezTo>
                  <a:lnTo>
                    <a:pt x="10212" y="12880"/>
                  </a:lnTo>
                  <a:lnTo>
                    <a:pt x="10212" y="11421"/>
                  </a:lnTo>
                  <a:lnTo>
                    <a:pt x="10212" y="10888"/>
                  </a:lnTo>
                  <a:cubicBezTo>
                    <a:pt x="10212" y="10496"/>
                    <a:pt x="10568" y="10176"/>
                    <a:pt x="10960" y="10176"/>
                  </a:cubicBezTo>
                  <a:lnTo>
                    <a:pt x="10995" y="10176"/>
                  </a:lnTo>
                  <a:cubicBezTo>
                    <a:pt x="11138" y="10176"/>
                    <a:pt x="11280" y="10034"/>
                    <a:pt x="11244" y="9892"/>
                  </a:cubicBezTo>
                  <a:cubicBezTo>
                    <a:pt x="11244" y="9749"/>
                    <a:pt x="11138" y="9642"/>
                    <a:pt x="10995" y="9642"/>
                  </a:cubicBezTo>
                  <a:lnTo>
                    <a:pt x="10960" y="9642"/>
                  </a:lnTo>
                  <a:cubicBezTo>
                    <a:pt x="10248" y="9642"/>
                    <a:pt x="9714" y="10212"/>
                    <a:pt x="9714" y="10888"/>
                  </a:cubicBezTo>
                  <a:lnTo>
                    <a:pt x="9714" y="11421"/>
                  </a:lnTo>
                  <a:lnTo>
                    <a:pt x="7864" y="11421"/>
                  </a:lnTo>
                  <a:lnTo>
                    <a:pt x="7864" y="10888"/>
                  </a:lnTo>
                  <a:cubicBezTo>
                    <a:pt x="7864" y="10212"/>
                    <a:pt x="7330" y="9642"/>
                    <a:pt x="6654" y="9642"/>
                  </a:cubicBezTo>
                  <a:lnTo>
                    <a:pt x="6192" y="9642"/>
                  </a:lnTo>
                  <a:cubicBezTo>
                    <a:pt x="6183" y="9641"/>
                    <a:pt x="6174" y="9641"/>
                    <a:pt x="6165" y="9641"/>
                  </a:cubicBezTo>
                  <a:cubicBezTo>
                    <a:pt x="5880" y="9641"/>
                    <a:pt x="5880" y="10178"/>
                    <a:pt x="6165" y="10178"/>
                  </a:cubicBezTo>
                  <a:cubicBezTo>
                    <a:pt x="6174" y="10178"/>
                    <a:pt x="6183" y="10177"/>
                    <a:pt x="6192" y="10176"/>
                  </a:cubicBezTo>
                  <a:lnTo>
                    <a:pt x="6654" y="10176"/>
                  </a:lnTo>
                  <a:cubicBezTo>
                    <a:pt x="7046" y="10176"/>
                    <a:pt x="7366" y="10496"/>
                    <a:pt x="7366" y="10888"/>
                  </a:cubicBezTo>
                  <a:lnTo>
                    <a:pt x="7366" y="13450"/>
                  </a:lnTo>
                  <a:cubicBezTo>
                    <a:pt x="7366" y="13841"/>
                    <a:pt x="7046" y="14161"/>
                    <a:pt x="6654" y="14161"/>
                  </a:cubicBezTo>
                  <a:lnTo>
                    <a:pt x="2847" y="14161"/>
                  </a:lnTo>
                  <a:cubicBezTo>
                    <a:pt x="2207" y="14161"/>
                    <a:pt x="1602" y="13770"/>
                    <a:pt x="1353" y="13165"/>
                  </a:cubicBezTo>
                  <a:lnTo>
                    <a:pt x="3345" y="13165"/>
                  </a:lnTo>
                  <a:cubicBezTo>
                    <a:pt x="3950" y="13165"/>
                    <a:pt x="4448" y="12702"/>
                    <a:pt x="4448" y="12098"/>
                  </a:cubicBezTo>
                  <a:cubicBezTo>
                    <a:pt x="4448" y="11493"/>
                    <a:pt x="3950" y="11030"/>
                    <a:pt x="3345" y="11030"/>
                  </a:cubicBezTo>
                  <a:lnTo>
                    <a:pt x="1210" y="11030"/>
                  </a:lnTo>
                  <a:lnTo>
                    <a:pt x="1210" y="10888"/>
                  </a:lnTo>
                  <a:cubicBezTo>
                    <a:pt x="1210" y="10496"/>
                    <a:pt x="1531" y="10176"/>
                    <a:pt x="1922" y="10176"/>
                  </a:cubicBezTo>
                  <a:lnTo>
                    <a:pt x="5124" y="10176"/>
                  </a:lnTo>
                  <a:cubicBezTo>
                    <a:pt x="5445" y="10141"/>
                    <a:pt x="5445" y="9678"/>
                    <a:pt x="5124" y="9642"/>
                  </a:cubicBezTo>
                  <a:lnTo>
                    <a:pt x="1922" y="9642"/>
                  </a:lnTo>
                  <a:cubicBezTo>
                    <a:pt x="1246" y="9642"/>
                    <a:pt x="677" y="10212"/>
                    <a:pt x="677" y="10888"/>
                  </a:cubicBezTo>
                  <a:lnTo>
                    <a:pt x="677" y="11991"/>
                  </a:lnTo>
                  <a:lnTo>
                    <a:pt x="641" y="11991"/>
                  </a:lnTo>
                  <a:cubicBezTo>
                    <a:pt x="570" y="11991"/>
                    <a:pt x="534" y="11955"/>
                    <a:pt x="534" y="11884"/>
                  </a:cubicBezTo>
                  <a:lnTo>
                    <a:pt x="534" y="1530"/>
                  </a:lnTo>
                  <a:cubicBezTo>
                    <a:pt x="534" y="961"/>
                    <a:pt x="961" y="534"/>
                    <a:pt x="1531" y="534"/>
                  </a:cubicBezTo>
                  <a:lnTo>
                    <a:pt x="2954" y="534"/>
                  </a:lnTo>
                  <a:cubicBezTo>
                    <a:pt x="3310" y="534"/>
                    <a:pt x="3310" y="0"/>
                    <a:pt x="2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145;p73">
              <a:extLst>
                <a:ext uri="{FF2B5EF4-FFF2-40B4-BE49-F238E27FC236}">
                  <a16:creationId xmlns:a16="http://schemas.microsoft.com/office/drawing/2014/main" id="{17F8177B-DA97-4CE9-A7E6-32169FC322B1}"/>
                </a:ext>
              </a:extLst>
            </p:cNvPr>
            <p:cNvSpPr/>
            <p:nvPr/>
          </p:nvSpPr>
          <p:spPr>
            <a:xfrm>
              <a:off x="6518263" y="2765325"/>
              <a:ext cx="146800" cy="353425"/>
            </a:xfrm>
            <a:custGeom>
              <a:avLst/>
              <a:gdLst/>
              <a:ahLst/>
              <a:cxnLst/>
              <a:rect l="l" t="t" r="r" b="b"/>
              <a:pathLst>
                <a:path w="5872" h="14137" extrusionOk="0">
                  <a:moveTo>
                    <a:pt x="2852" y="0"/>
                  </a:moveTo>
                  <a:cubicBezTo>
                    <a:pt x="2563" y="0"/>
                    <a:pt x="2573" y="500"/>
                    <a:pt x="2882" y="500"/>
                  </a:cubicBezTo>
                  <a:lnTo>
                    <a:pt x="4306" y="500"/>
                  </a:lnTo>
                  <a:cubicBezTo>
                    <a:pt x="4875" y="500"/>
                    <a:pt x="5338" y="963"/>
                    <a:pt x="5338" y="1532"/>
                  </a:cubicBezTo>
                  <a:lnTo>
                    <a:pt x="5338" y="11850"/>
                  </a:lnTo>
                  <a:cubicBezTo>
                    <a:pt x="5338" y="11957"/>
                    <a:pt x="5266" y="11993"/>
                    <a:pt x="5195" y="11993"/>
                  </a:cubicBezTo>
                  <a:lnTo>
                    <a:pt x="5160" y="11993"/>
                  </a:lnTo>
                  <a:lnTo>
                    <a:pt x="5160" y="10890"/>
                  </a:lnTo>
                  <a:cubicBezTo>
                    <a:pt x="5160" y="10214"/>
                    <a:pt x="4626" y="9644"/>
                    <a:pt x="3914" y="9644"/>
                  </a:cubicBezTo>
                  <a:lnTo>
                    <a:pt x="285" y="9644"/>
                  </a:lnTo>
                  <a:cubicBezTo>
                    <a:pt x="0" y="9680"/>
                    <a:pt x="0" y="10143"/>
                    <a:pt x="285" y="10178"/>
                  </a:cubicBezTo>
                  <a:lnTo>
                    <a:pt x="3914" y="10178"/>
                  </a:lnTo>
                  <a:cubicBezTo>
                    <a:pt x="4306" y="10178"/>
                    <a:pt x="4662" y="10498"/>
                    <a:pt x="4662" y="10890"/>
                  </a:cubicBezTo>
                  <a:lnTo>
                    <a:pt x="4662" y="12526"/>
                  </a:lnTo>
                  <a:cubicBezTo>
                    <a:pt x="4662" y="12562"/>
                    <a:pt x="4662" y="12562"/>
                    <a:pt x="4662" y="12598"/>
                  </a:cubicBezTo>
                  <a:cubicBezTo>
                    <a:pt x="4626" y="13025"/>
                    <a:pt x="4448" y="13416"/>
                    <a:pt x="4163" y="13701"/>
                  </a:cubicBezTo>
                  <a:cubicBezTo>
                    <a:pt x="4057" y="13772"/>
                    <a:pt x="4057" y="13950"/>
                    <a:pt x="4163" y="14056"/>
                  </a:cubicBezTo>
                  <a:cubicBezTo>
                    <a:pt x="4199" y="14110"/>
                    <a:pt x="4261" y="14137"/>
                    <a:pt x="4328" y="14137"/>
                  </a:cubicBezTo>
                  <a:cubicBezTo>
                    <a:pt x="4395" y="14137"/>
                    <a:pt x="4466" y="14110"/>
                    <a:pt x="4519" y="14056"/>
                  </a:cubicBezTo>
                  <a:cubicBezTo>
                    <a:pt x="4911" y="13665"/>
                    <a:pt x="5124" y="13167"/>
                    <a:pt x="5160" y="12633"/>
                  </a:cubicBezTo>
                  <a:lnTo>
                    <a:pt x="5160" y="12526"/>
                  </a:lnTo>
                  <a:lnTo>
                    <a:pt x="5195" y="12526"/>
                  </a:lnTo>
                  <a:cubicBezTo>
                    <a:pt x="5551" y="12526"/>
                    <a:pt x="5871" y="12242"/>
                    <a:pt x="5871" y="11850"/>
                  </a:cubicBezTo>
                  <a:lnTo>
                    <a:pt x="5871" y="1532"/>
                  </a:lnTo>
                  <a:cubicBezTo>
                    <a:pt x="5871" y="678"/>
                    <a:pt x="5160" y="2"/>
                    <a:pt x="4306" y="2"/>
                  </a:cubicBezTo>
                  <a:lnTo>
                    <a:pt x="2882" y="2"/>
                  </a:lnTo>
                  <a:cubicBezTo>
                    <a:pt x="2872" y="1"/>
                    <a:pt x="2862" y="0"/>
                    <a:pt x="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146;p73">
              <a:extLst>
                <a:ext uri="{FF2B5EF4-FFF2-40B4-BE49-F238E27FC236}">
                  <a16:creationId xmlns:a16="http://schemas.microsoft.com/office/drawing/2014/main" id="{8FE5DD65-0B68-48AD-A939-B6A728B31ECC}"/>
                </a:ext>
              </a:extLst>
            </p:cNvPr>
            <p:cNvSpPr/>
            <p:nvPr/>
          </p:nvSpPr>
          <p:spPr>
            <a:xfrm>
              <a:off x="6296388" y="3062475"/>
              <a:ext cx="13750" cy="9400"/>
            </a:xfrm>
            <a:custGeom>
              <a:avLst/>
              <a:gdLst/>
              <a:ahLst/>
              <a:cxnLst/>
              <a:rect l="l" t="t" r="r" b="b"/>
              <a:pathLst>
                <a:path w="550" h="376" extrusionOk="0">
                  <a:moveTo>
                    <a:pt x="300" y="0"/>
                  </a:moveTo>
                  <a:cubicBezTo>
                    <a:pt x="1" y="0"/>
                    <a:pt x="306" y="376"/>
                    <a:pt x="466" y="376"/>
                  </a:cubicBezTo>
                  <a:cubicBezTo>
                    <a:pt x="514" y="376"/>
                    <a:pt x="550" y="341"/>
                    <a:pt x="550" y="249"/>
                  </a:cubicBezTo>
                  <a:cubicBezTo>
                    <a:pt x="550" y="107"/>
                    <a:pt x="443" y="0"/>
                    <a:pt x="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147;p73">
              <a:extLst>
                <a:ext uri="{FF2B5EF4-FFF2-40B4-BE49-F238E27FC236}">
                  <a16:creationId xmlns:a16="http://schemas.microsoft.com/office/drawing/2014/main" id="{32F3A01B-4C64-4CA4-9399-EC29C0C5D03D}"/>
                </a:ext>
              </a:extLst>
            </p:cNvPr>
            <p:cNvSpPr/>
            <p:nvPr/>
          </p:nvSpPr>
          <p:spPr>
            <a:xfrm>
              <a:off x="6341238" y="3039875"/>
              <a:ext cx="42725" cy="44850"/>
            </a:xfrm>
            <a:custGeom>
              <a:avLst/>
              <a:gdLst/>
              <a:ahLst/>
              <a:cxnLst/>
              <a:rect l="l" t="t" r="r" b="b"/>
              <a:pathLst>
                <a:path w="1709" h="1794" extrusionOk="0">
                  <a:moveTo>
                    <a:pt x="1395" y="1"/>
                  </a:moveTo>
                  <a:cubicBezTo>
                    <a:pt x="1321" y="1"/>
                    <a:pt x="1250" y="27"/>
                    <a:pt x="1211" y="86"/>
                  </a:cubicBezTo>
                  <a:lnTo>
                    <a:pt x="143" y="1367"/>
                  </a:lnTo>
                  <a:cubicBezTo>
                    <a:pt x="1" y="1544"/>
                    <a:pt x="108" y="1794"/>
                    <a:pt x="357" y="1794"/>
                  </a:cubicBezTo>
                  <a:cubicBezTo>
                    <a:pt x="428" y="1794"/>
                    <a:pt x="499" y="1758"/>
                    <a:pt x="535" y="1722"/>
                  </a:cubicBezTo>
                  <a:lnTo>
                    <a:pt x="1602" y="406"/>
                  </a:lnTo>
                  <a:cubicBezTo>
                    <a:pt x="1709" y="299"/>
                    <a:pt x="1673" y="157"/>
                    <a:pt x="1566" y="50"/>
                  </a:cubicBezTo>
                  <a:cubicBezTo>
                    <a:pt x="1518" y="18"/>
                    <a:pt x="1456" y="1"/>
                    <a:pt x="1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148;p73">
              <a:extLst>
                <a:ext uri="{FF2B5EF4-FFF2-40B4-BE49-F238E27FC236}">
                  <a16:creationId xmlns:a16="http://schemas.microsoft.com/office/drawing/2014/main" id="{274F1A85-E087-4ECD-9FCC-406934BE9E7B}"/>
                </a:ext>
              </a:extLst>
            </p:cNvPr>
            <p:cNvSpPr/>
            <p:nvPr/>
          </p:nvSpPr>
          <p:spPr>
            <a:xfrm>
              <a:off x="6352813" y="3065300"/>
              <a:ext cx="40950" cy="45225"/>
            </a:xfrm>
            <a:custGeom>
              <a:avLst/>
              <a:gdLst/>
              <a:ahLst/>
              <a:cxnLst/>
              <a:rect l="l" t="t" r="r" b="b"/>
              <a:pathLst>
                <a:path w="1638" h="1809" extrusionOk="0">
                  <a:moveTo>
                    <a:pt x="1347" y="0"/>
                  </a:moveTo>
                  <a:cubicBezTo>
                    <a:pt x="1275" y="0"/>
                    <a:pt x="1201" y="38"/>
                    <a:pt x="1139" y="101"/>
                  </a:cubicBezTo>
                  <a:lnTo>
                    <a:pt x="72" y="1381"/>
                  </a:lnTo>
                  <a:cubicBezTo>
                    <a:pt x="0" y="1488"/>
                    <a:pt x="0" y="1666"/>
                    <a:pt x="107" y="1773"/>
                  </a:cubicBezTo>
                  <a:cubicBezTo>
                    <a:pt x="143" y="1808"/>
                    <a:pt x="214" y="1808"/>
                    <a:pt x="285" y="1808"/>
                  </a:cubicBezTo>
                  <a:cubicBezTo>
                    <a:pt x="356" y="1808"/>
                    <a:pt x="427" y="1773"/>
                    <a:pt x="463" y="1737"/>
                  </a:cubicBezTo>
                  <a:lnTo>
                    <a:pt x="1530" y="421"/>
                  </a:lnTo>
                  <a:cubicBezTo>
                    <a:pt x="1637" y="314"/>
                    <a:pt x="1602" y="172"/>
                    <a:pt x="1495" y="65"/>
                  </a:cubicBezTo>
                  <a:cubicBezTo>
                    <a:pt x="1450" y="20"/>
                    <a:pt x="1399" y="0"/>
                    <a:pt x="1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149;p73">
              <a:extLst>
                <a:ext uri="{FF2B5EF4-FFF2-40B4-BE49-F238E27FC236}">
                  <a16:creationId xmlns:a16="http://schemas.microsoft.com/office/drawing/2014/main" id="{DFD48CA3-BE90-4741-8BE8-7B05C7980B80}"/>
                </a:ext>
              </a:extLst>
            </p:cNvPr>
            <p:cNvSpPr/>
            <p:nvPr/>
          </p:nvSpPr>
          <p:spPr>
            <a:xfrm>
              <a:off x="6552063" y="3032100"/>
              <a:ext cx="32050" cy="33050"/>
            </a:xfrm>
            <a:custGeom>
              <a:avLst/>
              <a:gdLst/>
              <a:ahLst/>
              <a:cxnLst/>
              <a:rect l="l" t="t" r="r" b="b"/>
              <a:pathLst>
                <a:path w="1282" h="1322" extrusionOk="0">
                  <a:moveTo>
                    <a:pt x="994" y="0"/>
                  </a:moveTo>
                  <a:cubicBezTo>
                    <a:pt x="918" y="0"/>
                    <a:pt x="840" y="36"/>
                    <a:pt x="783" y="112"/>
                  </a:cubicBezTo>
                  <a:lnTo>
                    <a:pt x="107" y="930"/>
                  </a:lnTo>
                  <a:cubicBezTo>
                    <a:pt x="1" y="1073"/>
                    <a:pt x="107" y="1322"/>
                    <a:pt x="321" y="1322"/>
                  </a:cubicBezTo>
                  <a:cubicBezTo>
                    <a:pt x="392" y="1322"/>
                    <a:pt x="463" y="1286"/>
                    <a:pt x="534" y="1251"/>
                  </a:cubicBezTo>
                  <a:lnTo>
                    <a:pt x="1210" y="432"/>
                  </a:lnTo>
                  <a:cubicBezTo>
                    <a:pt x="1281" y="326"/>
                    <a:pt x="1281" y="148"/>
                    <a:pt x="1175" y="76"/>
                  </a:cubicBezTo>
                  <a:cubicBezTo>
                    <a:pt x="1125" y="27"/>
                    <a:pt x="1060" y="0"/>
                    <a:pt x="9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150;p73">
              <a:extLst>
                <a:ext uri="{FF2B5EF4-FFF2-40B4-BE49-F238E27FC236}">
                  <a16:creationId xmlns:a16="http://schemas.microsoft.com/office/drawing/2014/main" id="{D27B6B43-EC82-47CD-B3F0-A86899626ACC}"/>
                </a:ext>
              </a:extLst>
            </p:cNvPr>
            <p:cNvSpPr/>
            <p:nvPr/>
          </p:nvSpPr>
          <p:spPr>
            <a:xfrm>
              <a:off x="6568963" y="3042175"/>
              <a:ext cx="52500" cy="59450"/>
            </a:xfrm>
            <a:custGeom>
              <a:avLst/>
              <a:gdLst/>
              <a:ahLst/>
              <a:cxnLst/>
              <a:rect l="l" t="t" r="r" b="b"/>
              <a:pathLst>
                <a:path w="2100" h="2378" extrusionOk="0">
                  <a:moveTo>
                    <a:pt x="1817" y="0"/>
                  </a:moveTo>
                  <a:cubicBezTo>
                    <a:pt x="1738" y="0"/>
                    <a:pt x="1664" y="38"/>
                    <a:pt x="1602" y="100"/>
                  </a:cubicBezTo>
                  <a:lnTo>
                    <a:pt x="72" y="1951"/>
                  </a:lnTo>
                  <a:cubicBezTo>
                    <a:pt x="1" y="2057"/>
                    <a:pt x="1" y="2235"/>
                    <a:pt x="107" y="2306"/>
                  </a:cubicBezTo>
                  <a:cubicBezTo>
                    <a:pt x="178" y="2342"/>
                    <a:pt x="214" y="2378"/>
                    <a:pt x="285" y="2378"/>
                  </a:cubicBezTo>
                  <a:cubicBezTo>
                    <a:pt x="356" y="2378"/>
                    <a:pt x="428" y="2342"/>
                    <a:pt x="499" y="2271"/>
                  </a:cubicBezTo>
                  <a:lnTo>
                    <a:pt x="2029" y="421"/>
                  </a:lnTo>
                  <a:cubicBezTo>
                    <a:pt x="2100" y="314"/>
                    <a:pt x="2100" y="136"/>
                    <a:pt x="1993" y="65"/>
                  </a:cubicBezTo>
                  <a:cubicBezTo>
                    <a:pt x="1933" y="20"/>
                    <a:pt x="1874" y="0"/>
                    <a:pt x="1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151;p73">
              <a:extLst>
                <a:ext uri="{FF2B5EF4-FFF2-40B4-BE49-F238E27FC236}">
                  <a16:creationId xmlns:a16="http://schemas.microsoft.com/office/drawing/2014/main" id="{F5001641-1D2B-4B6C-84A6-F56B0CA5E0B9}"/>
                </a:ext>
              </a:extLst>
            </p:cNvPr>
            <p:cNvSpPr/>
            <p:nvPr/>
          </p:nvSpPr>
          <p:spPr>
            <a:xfrm>
              <a:off x="6498688" y="3038975"/>
              <a:ext cx="52500" cy="59100"/>
            </a:xfrm>
            <a:custGeom>
              <a:avLst/>
              <a:gdLst/>
              <a:ahLst/>
              <a:cxnLst/>
              <a:rect l="l" t="t" r="r" b="b"/>
              <a:pathLst>
                <a:path w="2100" h="2364" extrusionOk="0">
                  <a:moveTo>
                    <a:pt x="1822" y="1"/>
                  </a:moveTo>
                  <a:cubicBezTo>
                    <a:pt x="1748" y="1"/>
                    <a:pt x="1677" y="27"/>
                    <a:pt x="1637" y="86"/>
                  </a:cubicBezTo>
                  <a:lnTo>
                    <a:pt x="107" y="1936"/>
                  </a:lnTo>
                  <a:cubicBezTo>
                    <a:pt x="1" y="2043"/>
                    <a:pt x="36" y="2221"/>
                    <a:pt x="143" y="2328"/>
                  </a:cubicBezTo>
                  <a:cubicBezTo>
                    <a:pt x="179" y="2363"/>
                    <a:pt x="250" y="2363"/>
                    <a:pt x="285" y="2363"/>
                  </a:cubicBezTo>
                  <a:cubicBezTo>
                    <a:pt x="356" y="2363"/>
                    <a:pt x="428" y="2328"/>
                    <a:pt x="499" y="2292"/>
                  </a:cubicBezTo>
                  <a:lnTo>
                    <a:pt x="2029" y="406"/>
                  </a:lnTo>
                  <a:cubicBezTo>
                    <a:pt x="2100" y="300"/>
                    <a:pt x="2100" y="157"/>
                    <a:pt x="1993" y="51"/>
                  </a:cubicBezTo>
                  <a:cubicBezTo>
                    <a:pt x="1945" y="19"/>
                    <a:pt x="1883" y="1"/>
                    <a:pt x="1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>
            <a:spLocks noGrp="1"/>
          </p:cNvSpPr>
          <p:nvPr>
            <p:ph type="title"/>
          </p:nvPr>
        </p:nvSpPr>
        <p:spPr>
          <a:xfrm>
            <a:off x="724850" y="207817"/>
            <a:ext cx="7704000" cy="626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Bandwidth </a:t>
            </a:r>
          </a:p>
        </p:txBody>
      </p:sp>
      <p:sp>
        <p:nvSpPr>
          <p:cNvPr id="337" name="Google Shape;337;p40"/>
          <p:cNvSpPr txBox="1">
            <a:spLocks noGrp="1"/>
          </p:cNvSpPr>
          <p:nvPr>
            <p:ph type="subTitle" idx="1"/>
          </p:nvPr>
        </p:nvSpPr>
        <p:spPr>
          <a:xfrm>
            <a:off x="538743" y="3909748"/>
            <a:ext cx="8259244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Pada </a:t>
            </a:r>
            <a:r>
              <a:rPr lang="en-US" dirty="0" err="1"/>
              <a:t>spesifikasi</a:t>
            </a:r>
            <a:r>
              <a:rPr lang="en-US" dirty="0"/>
              <a:t> yang </a:t>
            </a:r>
            <a:r>
              <a:rPr lang="en-US" dirty="0" err="1"/>
              <a:t>ditentukan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bandwidth </a:t>
            </a:r>
            <a:r>
              <a:rPr lang="en-US" dirty="0" err="1"/>
              <a:t>sebesar</a:t>
            </a:r>
            <a:r>
              <a:rPr lang="en-US" dirty="0"/>
              <a:t> 100 </a:t>
            </a:r>
            <a:r>
              <a:rPr lang="en-US" dirty="0" err="1"/>
              <a:t>MHz.</a:t>
            </a:r>
            <a:r>
              <a:rPr lang="en-US" dirty="0"/>
              <a:t> Cara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bandwidth </a:t>
            </a:r>
            <a:r>
              <a:rPr lang="en-US" dirty="0" err="1"/>
              <a:t>antena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rentang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antena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return loss yang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-10 </a:t>
            </a:r>
            <a:r>
              <a:rPr lang="en-US" dirty="0" err="1"/>
              <a:t>dB.</a:t>
            </a:r>
            <a:r>
              <a:rPr lang="en-US" dirty="0"/>
              <a:t> Bandwidth yang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optimasi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1001 </a:t>
            </a:r>
            <a:r>
              <a:rPr lang="en-US" dirty="0" err="1"/>
              <a:t>MHz.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antenna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spesifikasi</a:t>
            </a:r>
            <a:r>
              <a:rPr lang="en-US" dirty="0"/>
              <a:t> yang </a:t>
            </a:r>
            <a:r>
              <a:rPr lang="en-US" dirty="0" err="1"/>
              <a:t>ditentukan</a:t>
            </a:r>
            <a:r>
              <a:rPr lang="en-US" dirty="0"/>
              <a:t>.</a:t>
            </a:r>
          </a:p>
        </p:txBody>
      </p:sp>
      <p:cxnSp>
        <p:nvCxnSpPr>
          <p:cNvPr id="338" name="Google Shape;338;p40"/>
          <p:cNvCxnSpPr/>
          <p:nvPr/>
        </p:nvCxnSpPr>
        <p:spPr>
          <a:xfrm>
            <a:off x="820715" y="805372"/>
            <a:ext cx="7695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9" name="Google Shape;339;p40"/>
          <p:cNvGrpSpPr/>
          <p:nvPr/>
        </p:nvGrpSpPr>
        <p:grpSpPr>
          <a:xfrm>
            <a:off x="478372" y="4791742"/>
            <a:ext cx="274389" cy="287882"/>
            <a:chOff x="2430512" y="3978321"/>
            <a:chExt cx="274389" cy="287882"/>
          </a:xfrm>
        </p:grpSpPr>
        <p:sp>
          <p:nvSpPr>
            <p:cNvPr id="340" name="Google Shape;340;p40"/>
            <p:cNvSpPr/>
            <p:nvPr/>
          </p:nvSpPr>
          <p:spPr>
            <a:xfrm>
              <a:off x="2430512" y="3978321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2483034" y="4025316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40"/>
          <p:cNvSpPr/>
          <p:nvPr/>
        </p:nvSpPr>
        <p:spPr>
          <a:xfrm>
            <a:off x="5920172" y="491983"/>
            <a:ext cx="218018" cy="218018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0"/>
          <p:cNvSpPr/>
          <p:nvPr/>
        </p:nvSpPr>
        <p:spPr>
          <a:xfrm>
            <a:off x="537126" y="4568682"/>
            <a:ext cx="78441" cy="78441"/>
          </a:xfrm>
          <a:custGeom>
            <a:avLst/>
            <a:gdLst/>
            <a:ahLst/>
            <a:cxnLst/>
            <a:rect l="l" t="t" r="r" b="b"/>
            <a:pathLst>
              <a:path w="2058" h="2058" extrusionOk="0">
                <a:moveTo>
                  <a:pt x="1242" y="118"/>
                </a:moveTo>
                <a:cubicBezTo>
                  <a:pt x="1744" y="236"/>
                  <a:pt x="2057" y="739"/>
                  <a:pt x="1939" y="1242"/>
                </a:cubicBezTo>
                <a:cubicBezTo>
                  <a:pt x="1821" y="1746"/>
                  <a:pt x="1319" y="2058"/>
                  <a:pt x="815" y="1940"/>
                </a:cubicBezTo>
                <a:cubicBezTo>
                  <a:pt x="312" y="1822"/>
                  <a:pt x="0" y="1319"/>
                  <a:pt x="117" y="816"/>
                </a:cubicBezTo>
                <a:cubicBezTo>
                  <a:pt x="235" y="312"/>
                  <a:pt x="739" y="1"/>
                  <a:pt x="1242" y="1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40"/>
          <p:cNvGrpSpPr/>
          <p:nvPr/>
        </p:nvGrpSpPr>
        <p:grpSpPr>
          <a:xfrm>
            <a:off x="8516015" y="4428790"/>
            <a:ext cx="470512" cy="545615"/>
            <a:chOff x="6030486" y="487493"/>
            <a:chExt cx="470512" cy="545615"/>
          </a:xfrm>
        </p:grpSpPr>
        <p:sp>
          <p:nvSpPr>
            <p:cNvPr id="345" name="Google Shape;345;p40"/>
            <p:cNvSpPr/>
            <p:nvPr/>
          </p:nvSpPr>
          <p:spPr>
            <a:xfrm>
              <a:off x="6297437" y="4874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6030486" y="4874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6030486" y="8596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40"/>
          <p:cNvSpPr/>
          <p:nvPr/>
        </p:nvSpPr>
        <p:spPr>
          <a:xfrm>
            <a:off x="214244" y="4446098"/>
            <a:ext cx="208877" cy="208877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0"/>
          <p:cNvSpPr/>
          <p:nvPr/>
        </p:nvSpPr>
        <p:spPr>
          <a:xfrm>
            <a:off x="6396269" y="908704"/>
            <a:ext cx="124383" cy="124383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" name="Google Shape;350;p40"/>
          <p:cNvGrpSpPr/>
          <p:nvPr/>
        </p:nvGrpSpPr>
        <p:grpSpPr>
          <a:xfrm>
            <a:off x="902393" y="257728"/>
            <a:ext cx="355937" cy="425611"/>
            <a:chOff x="4040314" y="1769061"/>
            <a:chExt cx="315323" cy="376981"/>
          </a:xfrm>
        </p:grpSpPr>
        <p:sp>
          <p:nvSpPr>
            <p:cNvPr id="351" name="Google Shape;351;p40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C1967AB4-9854-49F1-9F5F-9B5C182E70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21481" b="25539"/>
          <a:stretch/>
        </p:blipFill>
        <p:spPr bwMode="auto">
          <a:xfrm>
            <a:off x="691846" y="908704"/>
            <a:ext cx="7760308" cy="272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oogle Shape;2239;p73">
            <a:extLst>
              <a:ext uri="{FF2B5EF4-FFF2-40B4-BE49-F238E27FC236}">
                <a16:creationId xmlns:a16="http://schemas.microsoft.com/office/drawing/2014/main" id="{DD595F2B-0369-4569-9F1A-6501974043A0}"/>
              </a:ext>
            </a:extLst>
          </p:cNvPr>
          <p:cNvGrpSpPr>
            <a:grpSpLocks noChangeAspect="1"/>
          </p:cNvGrpSpPr>
          <p:nvPr/>
        </p:nvGrpSpPr>
        <p:grpSpPr>
          <a:xfrm>
            <a:off x="2841372" y="255474"/>
            <a:ext cx="504946" cy="504000"/>
            <a:chOff x="4736538" y="3448500"/>
            <a:chExt cx="440350" cy="439525"/>
          </a:xfrm>
        </p:grpSpPr>
        <p:sp>
          <p:nvSpPr>
            <p:cNvPr id="52" name="Google Shape;2240;p73">
              <a:extLst>
                <a:ext uri="{FF2B5EF4-FFF2-40B4-BE49-F238E27FC236}">
                  <a16:creationId xmlns:a16="http://schemas.microsoft.com/office/drawing/2014/main" id="{AA926D62-F7E5-44C6-B921-665E96951DEE}"/>
                </a:ext>
              </a:extLst>
            </p:cNvPr>
            <p:cNvSpPr/>
            <p:nvPr/>
          </p:nvSpPr>
          <p:spPr>
            <a:xfrm>
              <a:off x="4736538" y="3524800"/>
              <a:ext cx="440350" cy="363225"/>
            </a:xfrm>
            <a:custGeom>
              <a:avLst/>
              <a:gdLst/>
              <a:ahLst/>
              <a:cxnLst/>
              <a:rect l="l" t="t" r="r" b="b"/>
              <a:pathLst>
                <a:path w="17614" h="14529" extrusionOk="0">
                  <a:moveTo>
                    <a:pt x="2883" y="12818"/>
                  </a:moveTo>
                  <a:lnTo>
                    <a:pt x="2883" y="13743"/>
                  </a:lnTo>
                  <a:cubicBezTo>
                    <a:pt x="2883" y="13885"/>
                    <a:pt x="2776" y="13992"/>
                    <a:pt x="2634" y="13992"/>
                  </a:cubicBezTo>
                  <a:lnTo>
                    <a:pt x="2243" y="13992"/>
                  </a:lnTo>
                  <a:cubicBezTo>
                    <a:pt x="2100" y="13992"/>
                    <a:pt x="1993" y="13885"/>
                    <a:pt x="1993" y="13743"/>
                  </a:cubicBezTo>
                  <a:lnTo>
                    <a:pt x="1993" y="12818"/>
                  </a:lnTo>
                  <a:close/>
                  <a:moveTo>
                    <a:pt x="15585" y="12818"/>
                  </a:moveTo>
                  <a:lnTo>
                    <a:pt x="15585" y="13743"/>
                  </a:lnTo>
                  <a:cubicBezTo>
                    <a:pt x="15585" y="13885"/>
                    <a:pt x="15479" y="13992"/>
                    <a:pt x="15372" y="13992"/>
                  </a:cubicBezTo>
                  <a:lnTo>
                    <a:pt x="14945" y="13992"/>
                  </a:lnTo>
                  <a:cubicBezTo>
                    <a:pt x="14803" y="13992"/>
                    <a:pt x="14696" y="13885"/>
                    <a:pt x="14696" y="13743"/>
                  </a:cubicBezTo>
                  <a:lnTo>
                    <a:pt x="14696" y="12818"/>
                  </a:lnTo>
                  <a:close/>
                  <a:moveTo>
                    <a:pt x="10555" y="0"/>
                  </a:moveTo>
                  <a:cubicBezTo>
                    <a:pt x="10026" y="0"/>
                    <a:pt x="9501" y="347"/>
                    <a:pt x="9465" y="1041"/>
                  </a:cubicBezTo>
                  <a:lnTo>
                    <a:pt x="9465" y="1219"/>
                  </a:lnTo>
                  <a:cubicBezTo>
                    <a:pt x="9465" y="1361"/>
                    <a:pt x="9572" y="1468"/>
                    <a:pt x="9750" y="1468"/>
                  </a:cubicBezTo>
                  <a:cubicBezTo>
                    <a:pt x="9892" y="1468"/>
                    <a:pt x="10035" y="1361"/>
                    <a:pt x="10035" y="1219"/>
                  </a:cubicBezTo>
                  <a:lnTo>
                    <a:pt x="10035" y="1041"/>
                  </a:lnTo>
                  <a:cubicBezTo>
                    <a:pt x="10053" y="703"/>
                    <a:pt x="10310" y="534"/>
                    <a:pt x="10568" y="534"/>
                  </a:cubicBezTo>
                  <a:cubicBezTo>
                    <a:pt x="10826" y="534"/>
                    <a:pt x="11084" y="703"/>
                    <a:pt x="11102" y="1041"/>
                  </a:cubicBezTo>
                  <a:lnTo>
                    <a:pt x="11102" y="4528"/>
                  </a:lnTo>
                  <a:lnTo>
                    <a:pt x="10035" y="4528"/>
                  </a:lnTo>
                  <a:lnTo>
                    <a:pt x="10035" y="2251"/>
                  </a:lnTo>
                  <a:cubicBezTo>
                    <a:pt x="10035" y="2073"/>
                    <a:pt x="9892" y="1966"/>
                    <a:pt x="9750" y="1966"/>
                  </a:cubicBezTo>
                  <a:cubicBezTo>
                    <a:pt x="9572" y="1966"/>
                    <a:pt x="9465" y="2073"/>
                    <a:pt x="9465" y="2251"/>
                  </a:cubicBezTo>
                  <a:lnTo>
                    <a:pt x="9465" y="4528"/>
                  </a:lnTo>
                  <a:lnTo>
                    <a:pt x="1566" y="4528"/>
                  </a:lnTo>
                  <a:cubicBezTo>
                    <a:pt x="713" y="4528"/>
                    <a:pt x="1" y="5204"/>
                    <a:pt x="1" y="6058"/>
                  </a:cubicBezTo>
                  <a:lnTo>
                    <a:pt x="1" y="10292"/>
                  </a:lnTo>
                  <a:cubicBezTo>
                    <a:pt x="1" y="10488"/>
                    <a:pt x="143" y="10585"/>
                    <a:pt x="286" y="10585"/>
                  </a:cubicBezTo>
                  <a:cubicBezTo>
                    <a:pt x="428" y="10585"/>
                    <a:pt x="570" y="10488"/>
                    <a:pt x="570" y="10292"/>
                  </a:cubicBezTo>
                  <a:lnTo>
                    <a:pt x="570" y="8584"/>
                  </a:lnTo>
                  <a:lnTo>
                    <a:pt x="17044" y="8584"/>
                  </a:lnTo>
                  <a:lnTo>
                    <a:pt x="17044" y="11288"/>
                  </a:lnTo>
                  <a:cubicBezTo>
                    <a:pt x="17044" y="11822"/>
                    <a:pt x="16617" y="12284"/>
                    <a:pt x="16048" y="12284"/>
                  </a:cubicBezTo>
                  <a:lnTo>
                    <a:pt x="1460" y="12284"/>
                  </a:lnTo>
                  <a:cubicBezTo>
                    <a:pt x="962" y="12213"/>
                    <a:pt x="570" y="11822"/>
                    <a:pt x="570" y="11324"/>
                  </a:cubicBezTo>
                  <a:cubicBezTo>
                    <a:pt x="535" y="11181"/>
                    <a:pt x="428" y="11075"/>
                    <a:pt x="286" y="11075"/>
                  </a:cubicBezTo>
                  <a:cubicBezTo>
                    <a:pt x="108" y="11075"/>
                    <a:pt x="1" y="11217"/>
                    <a:pt x="1" y="11359"/>
                  </a:cubicBezTo>
                  <a:cubicBezTo>
                    <a:pt x="37" y="12142"/>
                    <a:pt x="641" y="12782"/>
                    <a:pt x="1460" y="12818"/>
                  </a:cubicBezTo>
                  <a:lnTo>
                    <a:pt x="1460" y="13743"/>
                  </a:lnTo>
                  <a:cubicBezTo>
                    <a:pt x="1424" y="14170"/>
                    <a:pt x="1780" y="14526"/>
                    <a:pt x="2243" y="14526"/>
                  </a:cubicBezTo>
                  <a:lnTo>
                    <a:pt x="2634" y="14526"/>
                  </a:lnTo>
                  <a:cubicBezTo>
                    <a:pt x="3096" y="14526"/>
                    <a:pt x="3452" y="14170"/>
                    <a:pt x="3452" y="13743"/>
                  </a:cubicBezTo>
                  <a:lnTo>
                    <a:pt x="3452" y="12818"/>
                  </a:lnTo>
                  <a:lnTo>
                    <a:pt x="14162" y="12818"/>
                  </a:lnTo>
                  <a:lnTo>
                    <a:pt x="14162" y="13743"/>
                  </a:lnTo>
                  <a:cubicBezTo>
                    <a:pt x="14162" y="14152"/>
                    <a:pt x="14488" y="14528"/>
                    <a:pt x="14891" y="14528"/>
                  </a:cubicBezTo>
                  <a:cubicBezTo>
                    <a:pt x="14909" y="14528"/>
                    <a:pt x="14927" y="14527"/>
                    <a:pt x="14945" y="14526"/>
                  </a:cubicBezTo>
                  <a:lnTo>
                    <a:pt x="15372" y="14526"/>
                  </a:lnTo>
                  <a:cubicBezTo>
                    <a:pt x="15799" y="14526"/>
                    <a:pt x="16155" y="14170"/>
                    <a:pt x="16155" y="13743"/>
                  </a:cubicBezTo>
                  <a:lnTo>
                    <a:pt x="16155" y="12818"/>
                  </a:lnTo>
                  <a:cubicBezTo>
                    <a:pt x="16973" y="12782"/>
                    <a:pt x="17578" y="12106"/>
                    <a:pt x="17613" y="11288"/>
                  </a:cubicBezTo>
                  <a:lnTo>
                    <a:pt x="17613" y="6058"/>
                  </a:lnTo>
                  <a:cubicBezTo>
                    <a:pt x="17613" y="5204"/>
                    <a:pt x="16902" y="4528"/>
                    <a:pt x="16048" y="4528"/>
                  </a:cubicBezTo>
                  <a:lnTo>
                    <a:pt x="12774" y="4528"/>
                  </a:lnTo>
                  <a:cubicBezTo>
                    <a:pt x="12419" y="4528"/>
                    <a:pt x="12419" y="5061"/>
                    <a:pt x="12774" y="5061"/>
                  </a:cubicBezTo>
                  <a:lnTo>
                    <a:pt x="16048" y="5061"/>
                  </a:lnTo>
                  <a:cubicBezTo>
                    <a:pt x="16582" y="5061"/>
                    <a:pt x="17044" y="5524"/>
                    <a:pt x="17044" y="6058"/>
                  </a:cubicBezTo>
                  <a:lnTo>
                    <a:pt x="17044" y="8050"/>
                  </a:lnTo>
                  <a:lnTo>
                    <a:pt x="535" y="8050"/>
                  </a:lnTo>
                  <a:lnTo>
                    <a:pt x="535" y="6058"/>
                  </a:lnTo>
                  <a:cubicBezTo>
                    <a:pt x="535" y="5524"/>
                    <a:pt x="997" y="5061"/>
                    <a:pt x="1531" y="5061"/>
                  </a:cubicBezTo>
                  <a:lnTo>
                    <a:pt x="11778" y="5061"/>
                  </a:lnTo>
                  <a:cubicBezTo>
                    <a:pt x="12134" y="5061"/>
                    <a:pt x="12134" y="4528"/>
                    <a:pt x="11778" y="4528"/>
                  </a:cubicBezTo>
                  <a:lnTo>
                    <a:pt x="11671" y="4528"/>
                  </a:lnTo>
                  <a:lnTo>
                    <a:pt x="11671" y="1041"/>
                  </a:lnTo>
                  <a:cubicBezTo>
                    <a:pt x="11618" y="347"/>
                    <a:pt x="11084" y="0"/>
                    <a:pt x="10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41;p73">
              <a:extLst>
                <a:ext uri="{FF2B5EF4-FFF2-40B4-BE49-F238E27FC236}">
                  <a16:creationId xmlns:a16="http://schemas.microsoft.com/office/drawing/2014/main" id="{368D1A0C-43B7-4493-AC24-1D79FDB970F2}"/>
                </a:ext>
              </a:extLst>
            </p:cNvPr>
            <p:cNvSpPr/>
            <p:nvPr/>
          </p:nvSpPr>
          <p:spPr>
            <a:xfrm>
              <a:off x="4789038" y="3666450"/>
              <a:ext cx="51600" cy="44800"/>
            </a:xfrm>
            <a:custGeom>
              <a:avLst/>
              <a:gdLst/>
              <a:ahLst/>
              <a:cxnLst/>
              <a:rect l="l" t="t" r="r" b="b"/>
              <a:pathLst>
                <a:path w="2064" h="1792" extrusionOk="0">
                  <a:moveTo>
                    <a:pt x="1183" y="547"/>
                  </a:moveTo>
                  <a:cubicBezTo>
                    <a:pt x="1359" y="547"/>
                    <a:pt x="1530" y="693"/>
                    <a:pt x="1530" y="890"/>
                  </a:cubicBezTo>
                  <a:cubicBezTo>
                    <a:pt x="1495" y="1068"/>
                    <a:pt x="1352" y="1210"/>
                    <a:pt x="1174" y="1210"/>
                  </a:cubicBezTo>
                  <a:cubicBezTo>
                    <a:pt x="890" y="1210"/>
                    <a:pt x="747" y="854"/>
                    <a:pt x="961" y="641"/>
                  </a:cubicBezTo>
                  <a:cubicBezTo>
                    <a:pt x="1026" y="575"/>
                    <a:pt x="1105" y="547"/>
                    <a:pt x="1183" y="547"/>
                  </a:cubicBezTo>
                  <a:close/>
                  <a:moveTo>
                    <a:pt x="1174" y="0"/>
                  </a:moveTo>
                  <a:cubicBezTo>
                    <a:pt x="392" y="0"/>
                    <a:pt x="0" y="961"/>
                    <a:pt x="570" y="1530"/>
                  </a:cubicBezTo>
                  <a:cubicBezTo>
                    <a:pt x="739" y="1711"/>
                    <a:pt x="952" y="1792"/>
                    <a:pt x="1164" y="1792"/>
                  </a:cubicBezTo>
                  <a:cubicBezTo>
                    <a:pt x="1617" y="1792"/>
                    <a:pt x="2064" y="1423"/>
                    <a:pt x="2064" y="890"/>
                  </a:cubicBezTo>
                  <a:cubicBezTo>
                    <a:pt x="2064" y="392"/>
                    <a:pt x="1673" y="0"/>
                    <a:pt x="1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242;p73">
              <a:extLst>
                <a:ext uri="{FF2B5EF4-FFF2-40B4-BE49-F238E27FC236}">
                  <a16:creationId xmlns:a16="http://schemas.microsoft.com/office/drawing/2014/main" id="{86A71A71-8854-455E-AAE3-62FFC6289442}"/>
                </a:ext>
              </a:extLst>
            </p:cNvPr>
            <p:cNvSpPr/>
            <p:nvPr/>
          </p:nvSpPr>
          <p:spPr>
            <a:xfrm>
              <a:off x="4847738" y="3666450"/>
              <a:ext cx="51625" cy="44800"/>
            </a:xfrm>
            <a:custGeom>
              <a:avLst/>
              <a:gdLst/>
              <a:ahLst/>
              <a:cxnLst/>
              <a:rect l="l" t="t" r="r" b="b"/>
              <a:pathLst>
                <a:path w="2065" h="1792" extrusionOk="0">
                  <a:moveTo>
                    <a:pt x="1184" y="547"/>
                  </a:moveTo>
                  <a:cubicBezTo>
                    <a:pt x="1360" y="547"/>
                    <a:pt x="1531" y="693"/>
                    <a:pt x="1531" y="890"/>
                  </a:cubicBezTo>
                  <a:cubicBezTo>
                    <a:pt x="1531" y="1068"/>
                    <a:pt x="1353" y="1210"/>
                    <a:pt x="1175" y="1210"/>
                  </a:cubicBezTo>
                  <a:cubicBezTo>
                    <a:pt x="890" y="1210"/>
                    <a:pt x="748" y="854"/>
                    <a:pt x="961" y="641"/>
                  </a:cubicBezTo>
                  <a:cubicBezTo>
                    <a:pt x="1027" y="575"/>
                    <a:pt x="1106" y="547"/>
                    <a:pt x="1184" y="547"/>
                  </a:cubicBezTo>
                  <a:close/>
                  <a:moveTo>
                    <a:pt x="1175" y="0"/>
                  </a:moveTo>
                  <a:cubicBezTo>
                    <a:pt x="392" y="0"/>
                    <a:pt x="1" y="961"/>
                    <a:pt x="570" y="1530"/>
                  </a:cubicBezTo>
                  <a:cubicBezTo>
                    <a:pt x="740" y="1711"/>
                    <a:pt x="953" y="1792"/>
                    <a:pt x="1164" y="1792"/>
                  </a:cubicBezTo>
                  <a:cubicBezTo>
                    <a:pt x="1618" y="1792"/>
                    <a:pt x="2064" y="1423"/>
                    <a:pt x="2064" y="890"/>
                  </a:cubicBezTo>
                  <a:cubicBezTo>
                    <a:pt x="2064" y="392"/>
                    <a:pt x="1673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43;p73">
              <a:extLst>
                <a:ext uri="{FF2B5EF4-FFF2-40B4-BE49-F238E27FC236}">
                  <a16:creationId xmlns:a16="http://schemas.microsoft.com/office/drawing/2014/main" id="{84380E55-4E40-47C4-A466-9988A41D48E8}"/>
                </a:ext>
              </a:extLst>
            </p:cNvPr>
            <p:cNvSpPr/>
            <p:nvPr/>
          </p:nvSpPr>
          <p:spPr>
            <a:xfrm>
              <a:off x="4906438" y="3666450"/>
              <a:ext cx="52525" cy="44800"/>
            </a:xfrm>
            <a:custGeom>
              <a:avLst/>
              <a:gdLst/>
              <a:ahLst/>
              <a:cxnLst/>
              <a:rect l="l" t="t" r="r" b="b"/>
              <a:pathLst>
                <a:path w="2101" h="1792" extrusionOk="0">
                  <a:moveTo>
                    <a:pt x="1184" y="547"/>
                  </a:moveTo>
                  <a:cubicBezTo>
                    <a:pt x="1360" y="547"/>
                    <a:pt x="1531" y="693"/>
                    <a:pt x="1531" y="890"/>
                  </a:cubicBezTo>
                  <a:cubicBezTo>
                    <a:pt x="1531" y="1068"/>
                    <a:pt x="1389" y="1210"/>
                    <a:pt x="1211" y="1210"/>
                  </a:cubicBezTo>
                  <a:cubicBezTo>
                    <a:pt x="890" y="1210"/>
                    <a:pt x="748" y="854"/>
                    <a:pt x="962" y="641"/>
                  </a:cubicBezTo>
                  <a:cubicBezTo>
                    <a:pt x="1027" y="575"/>
                    <a:pt x="1106" y="547"/>
                    <a:pt x="1184" y="547"/>
                  </a:cubicBezTo>
                  <a:close/>
                  <a:moveTo>
                    <a:pt x="1211" y="0"/>
                  </a:moveTo>
                  <a:cubicBezTo>
                    <a:pt x="392" y="0"/>
                    <a:pt x="1" y="961"/>
                    <a:pt x="570" y="1530"/>
                  </a:cubicBezTo>
                  <a:cubicBezTo>
                    <a:pt x="751" y="1711"/>
                    <a:pt x="972" y="1792"/>
                    <a:pt x="1189" y="1792"/>
                  </a:cubicBezTo>
                  <a:cubicBezTo>
                    <a:pt x="1654" y="1792"/>
                    <a:pt x="2100" y="1423"/>
                    <a:pt x="2100" y="890"/>
                  </a:cubicBezTo>
                  <a:cubicBezTo>
                    <a:pt x="2100" y="392"/>
                    <a:pt x="1673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44;p73">
              <a:extLst>
                <a:ext uri="{FF2B5EF4-FFF2-40B4-BE49-F238E27FC236}">
                  <a16:creationId xmlns:a16="http://schemas.microsoft.com/office/drawing/2014/main" id="{DE293A52-01DD-4B7A-8C85-04B8F21995E6}"/>
                </a:ext>
              </a:extLst>
            </p:cNvPr>
            <p:cNvSpPr/>
            <p:nvPr/>
          </p:nvSpPr>
          <p:spPr>
            <a:xfrm>
              <a:off x="5042538" y="3662000"/>
              <a:ext cx="72975" cy="54275"/>
            </a:xfrm>
            <a:custGeom>
              <a:avLst/>
              <a:gdLst/>
              <a:ahLst/>
              <a:cxnLst/>
              <a:rect l="l" t="t" r="r" b="b"/>
              <a:pathLst>
                <a:path w="2919" h="2171" extrusionOk="0">
                  <a:moveTo>
                    <a:pt x="2136" y="570"/>
                  </a:moveTo>
                  <a:cubicBezTo>
                    <a:pt x="2278" y="570"/>
                    <a:pt x="2385" y="676"/>
                    <a:pt x="2385" y="819"/>
                  </a:cubicBezTo>
                  <a:lnTo>
                    <a:pt x="2385" y="1317"/>
                  </a:lnTo>
                  <a:cubicBezTo>
                    <a:pt x="2385" y="1459"/>
                    <a:pt x="2278" y="1566"/>
                    <a:pt x="2136" y="1566"/>
                  </a:cubicBezTo>
                  <a:lnTo>
                    <a:pt x="819" y="1566"/>
                  </a:lnTo>
                  <a:cubicBezTo>
                    <a:pt x="677" y="1566"/>
                    <a:pt x="570" y="1459"/>
                    <a:pt x="570" y="1317"/>
                  </a:cubicBezTo>
                  <a:lnTo>
                    <a:pt x="570" y="819"/>
                  </a:lnTo>
                  <a:cubicBezTo>
                    <a:pt x="570" y="676"/>
                    <a:pt x="677" y="570"/>
                    <a:pt x="819" y="570"/>
                  </a:cubicBezTo>
                  <a:close/>
                  <a:moveTo>
                    <a:pt x="819" y="0"/>
                  </a:moveTo>
                  <a:cubicBezTo>
                    <a:pt x="357" y="0"/>
                    <a:pt x="1" y="356"/>
                    <a:pt x="1" y="819"/>
                  </a:cubicBezTo>
                  <a:lnTo>
                    <a:pt x="1" y="1353"/>
                  </a:lnTo>
                  <a:cubicBezTo>
                    <a:pt x="1" y="1815"/>
                    <a:pt x="357" y="2171"/>
                    <a:pt x="784" y="2171"/>
                  </a:cubicBezTo>
                  <a:lnTo>
                    <a:pt x="2136" y="2171"/>
                  </a:lnTo>
                  <a:cubicBezTo>
                    <a:pt x="2563" y="2171"/>
                    <a:pt x="2918" y="1815"/>
                    <a:pt x="2918" y="1353"/>
                  </a:cubicBezTo>
                  <a:lnTo>
                    <a:pt x="2918" y="819"/>
                  </a:lnTo>
                  <a:cubicBezTo>
                    <a:pt x="2918" y="356"/>
                    <a:pt x="2563" y="0"/>
                    <a:pt x="2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45;p73">
              <a:extLst>
                <a:ext uri="{FF2B5EF4-FFF2-40B4-BE49-F238E27FC236}">
                  <a16:creationId xmlns:a16="http://schemas.microsoft.com/office/drawing/2014/main" id="{05E6D264-6478-410B-BF28-9E977F1236B7}"/>
                </a:ext>
              </a:extLst>
            </p:cNvPr>
            <p:cNvSpPr/>
            <p:nvPr/>
          </p:nvSpPr>
          <p:spPr>
            <a:xfrm>
              <a:off x="5014088" y="3470750"/>
              <a:ext cx="66725" cy="66975"/>
            </a:xfrm>
            <a:custGeom>
              <a:avLst/>
              <a:gdLst/>
              <a:ahLst/>
              <a:cxnLst/>
              <a:rect l="l" t="t" r="r" b="b"/>
              <a:pathLst>
                <a:path w="2669" h="2679" extrusionOk="0">
                  <a:moveTo>
                    <a:pt x="285" y="1"/>
                  </a:moveTo>
                  <a:cubicBezTo>
                    <a:pt x="107" y="1"/>
                    <a:pt x="0" y="143"/>
                    <a:pt x="0" y="285"/>
                  </a:cubicBezTo>
                  <a:cubicBezTo>
                    <a:pt x="0" y="428"/>
                    <a:pt x="107" y="570"/>
                    <a:pt x="285" y="570"/>
                  </a:cubicBezTo>
                  <a:cubicBezTo>
                    <a:pt x="1281" y="570"/>
                    <a:pt x="2099" y="1388"/>
                    <a:pt x="2099" y="2384"/>
                  </a:cubicBezTo>
                  <a:cubicBezTo>
                    <a:pt x="2099" y="2580"/>
                    <a:pt x="2242" y="2678"/>
                    <a:pt x="2384" y="2678"/>
                  </a:cubicBezTo>
                  <a:cubicBezTo>
                    <a:pt x="2526" y="2678"/>
                    <a:pt x="2669" y="2580"/>
                    <a:pt x="2669" y="2384"/>
                  </a:cubicBezTo>
                  <a:cubicBezTo>
                    <a:pt x="2669" y="1068"/>
                    <a:pt x="1601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46;p73">
              <a:extLst>
                <a:ext uri="{FF2B5EF4-FFF2-40B4-BE49-F238E27FC236}">
                  <a16:creationId xmlns:a16="http://schemas.microsoft.com/office/drawing/2014/main" id="{481673EC-C8F3-474F-9C6B-28FB7E83C196}"/>
                </a:ext>
              </a:extLst>
            </p:cNvPr>
            <p:cNvSpPr/>
            <p:nvPr/>
          </p:nvSpPr>
          <p:spPr>
            <a:xfrm>
              <a:off x="5011413" y="3495650"/>
              <a:ext cx="45400" cy="44950"/>
            </a:xfrm>
            <a:custGeom>
              <a:avLst/>
              <a:gdLst/>
              <a:ahLst/>
              <a:cxnLst/>
              <a:rect l="l" t="t" r="r" b="b"/>
              <a:pathLst>
                <a:path w="1816" h="1798" extrusionOk="0">
                  <a:moveTo>
                    <a:pt x="285" y="1"/>
                  </a:moveTo>
                  <a:cubicBezTo>
                    <a:pt x="107" y="1"/>
                    <a:pt x="0" y="108"/>
                    <a:pt x="0" y="250"/>
                  </a:cubicBezTo>
                  <a:cubicBezTo>
                    <a:pt x="0" y="428"/>
                    <a:pt x="107" y="535"/>
                    <a:pt x="285" y="535"/>
                  </a:cubicBezTo>
                  <a:cubicBezTo>
                    <a:pt x="819" y="535"/>
                    <a:pt x="1246" y="997"/>
                    <a:pt x="1246" y="1531"/>
                  </a:cubicBezTo>
                  <a:cubicBezTo>
                    <a:pt x="1246" y="1709"/>
                    <a:pt x="1388" y="1798"/>
                    <a:pt x="1530" y="1798"/>
                  </a:cubicBezTo>
                  <a:cubicBezTo>
                    <a:pt x="1673" y="1798"/>
                    <a:pt x="1815" y="1709"/>
                    <a:pt x="1815" y="1531"/>
                  </a:cubicBezTo>
                  <a:cubicBezTo>
                    <a:pt x="1815" y="677"/>
                    <a:pt x="1139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47;p73">
              <a:extLst>
                <a:ext uri="{FF2B5EF4-FFF2-40B4-BE49-F238E27FC236}">
                  <a16:creationId xmlns:a16="http://schemas.microsoft.com/office/drawing/2014/main" id="{52465BCE-B637-4A0F-81C7-C2A3A1314BF8}"/>
                </a:ext>
              </a:extLst>
            </p:cNvPr>
            <p:cNvSpPr/>
            <p:nvPr/>
          </p:nvSpPr>
          <p:spPr>
            <a:xfrm>
              <a:off x="5016738" y="3448500"/>
              <a:ext cx="88925" cy="89900"/>
            </a:xfrm>
            <a:custGeom>
              <a:avLst/>
              <a:gdLst/>
              <a:ahLst/>
              <a:cxnLst/>
              <a:rect l="l" t="t" r="r" b="b"/>
              <a:pathLst>
                <a:path w="3557" h="3596" extrusionOk="0">
                  <a:moveTo>
                    <a:pt x="346" y="0"/>
                  </a:moveTo>
                  <a:cubicBezTo>
                    <a:pt x="326" y="0"/>
                    <a:pt x="306" y="1"/>
                    <a:pt x="286" y="1"/>
                  </a:cubicBezTo>
                  <a:cubicBezTo>
                    <a:pt x="143" y="1"/>
                    <a:pt x="1" y="143"/>
                    <a:pt x="1" y="286"/>
                  </a:cubicBezTo>
                  <a:cubicBezTo>
                    <a:pt x="1" y="428"/>
                    <a:pt x="143" y="570"/>
                    <a:pt x="286" y="570"/>
                  </a:cubicBezTo>
                  <a:cubicBezTo>
                    <a:pt x="306" y="570"/>
                    <a:pt x="326" y="570"/>
                    <a:pt x="346" y="570"/>
                  </a:cubicBezTo>
                  <a:cubicBezTo>
                    <a:pt x="1813" y="570"/>
                    <a:pt x="2988" y="1836"/>
                    <a:pt x="2847" y="3310"/>
                  </a:cubicBezTo>
                  <a:cubicBezTo>
                    <a:pt x="2829" y="3497"/>
                    <a:pt x="2977" y="3595"/>
                    <a:pt x="3122" y="3595"/>
                  </a:cubicBezTo>
                  <a:cubicBezTo>
                    <a:pt x="3253" y="3595"/>
                    <a:pt x="3381" y="3515"/>
                    <a:pt x="3381" y="3346"/>
                  </a:cubicBezTo>
                  <a:cubicBezTo>
                    <a:pt x="3557" y="1551"/>
                    <a:pt x="2133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970;p53">
            <a:extLst>
              <a:ext uri="{FF2B5EF4-FFF2-40B4-BE49-F238E27FC236}">
                <a16:creationId xmlns:a16="http://schemas.microsoft.com/office/drawing/2014/main" id="{AE8C7CC5-7EE4-4267-8A74-2552F2AC307D}"/>
              </a:ext>
            </a:extLst>
          </p:cNvPr>
          <p:cNvGrpSpPr/>
          <p:nvPr/>
        </p:nvGrpSpPr>
        <p:grpSpPr>
          <a:xfrm rot="15953478">
            <a:off x="9369649" y="-867883"/>
            <a:ext cx="1697257" cy="1396957"/>
            <a:chOff x="5369742" y="603547"/>
            <a:chExt cx="1558582" cy="1282818"/>
          </a:xfrm>
        </p:grpSpPr>
        <p:sp>
          <p:nvSpPr>
            <p:cNvPr id="31" name="Google Shape;971;p53">
              <a:extLst>
                <a:ext uri="{FF2B5EF4-FFF2-40B4-BE49-F238E27FC236}">
                  <a16:creationId xmlns:a16="http://schemas.microsoft.com/office/drawing/2014/main" id="{B51A9502-7FEF-4828-BC6F-E3FCB941944B}"/>
                </a:ext>
              </a:extLst>
            </p:cNvPr>
            <p:cNvSpPr/>
            <p:nvPr/>
          </p:nvSpPr>
          <p:spPr>
            <a:xfrm>
              <a:off x="5975263" y="1091819"/>
              <a:ext cx="459132" cy="684421"/>
            </a:xfrm>
            <a:custGeom>
              <a:avLst/>
              <a:gdLst/>
              <a:ahLst/>
              <a:cxnLst/>
              <a:rect l="l" t="t" r="r" b="b"/>
              <a:pathLst>
                <a:path w="12507" h="18644" extrusionOk="0">
                  <a:moveTo>
                    <a:pt x="8208" y="18644"/>
                  </a:moveTo>
                  <a:lnTo>
                    <a:pt x="12506" y="8720"/>
                  </a:lnTo>
                  <a:lnTo>
                    <a:pt x="4300" y="1"/>
                  </a:lnTo>
                  <a:lnTo>
                    <a:pt x="1" y="992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72;p53">
              <a:extLst>
                <a:ext uri="{FF2B5EF4-FFF2-40B4-BE49-F238E27FC236}">
                  <a16:creationId xmlns:a16="http://schemas.microsoft.com/office/drawing/2014/main" id="{9A8DEFC8-49C4-4289-8A01-772A7BE60CA8}"/>
                </a:ext>
              </a:extLst>
            </p:cNvPr>
            <p:cNvSpPr/>
            <p:nvPr/>
          </p:nvSpPr>
          <p:spPr>
            <a:xfrm>
              <a:off x="6161159" y="1353668"/>
              <a:ext cx="114131" cy="128669"/>
            </a:xfrm>
            <a:custGeom>
              <a:avLst/>
              <a:gdLst/>
              <a:ahLst/>
              <a:cxnLst/>
              <a:rect l="l" t="t" r="r" b="b"/>
              <a:pathLst>
                <a:path w="3109" h="3505" extrusionOk="0">
                  <a:moveTo>
                    <a:pt x="2237" y="1197"/>
                  </a:moveTo>
                  <a:cubicBezTo>
                    <a:pt x="1587" y="398"/>
                    <a:pt x="754" y="0"/>
                    <a:pt x="378" y="307"/>
                  </a:cubicBezTo>
                  <a:cubicBezTo>
                    <a:pt x="0" y="613"/>
                    <a:pt x="221" y="1510"/>
                    <a:pt x="871" y="2308"/>
                  </a:cubicBezTo>
                  <a:cubicBezTo>
                    <a:pt x="1521" y="3107"/>
                    <a:pt x="2353" y="3505"/>
                    <a:pt x="2731" y="3199"/>
                  </a:cubicBezTo>
                  <a:cubicBezTo>
                    <a:pt x="3108" y="2892"/>
                    <a:pt x="2887" y="1995"/>
                    <a:pt x="2237" y="11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73;p53">
              <a:extLst>
                <a:ext uri="{FF2B5EF4-FFF2-40B4-BE49-F238E27FC236}">
                  <a16:creationId xmlns:a16="http://schemas.microsoft.com/office/drawing/2014/main" id="{3FE7BFF6-80C3-4A6A-98FD-4311922A1D70}"/>
                </a:ext>
              </a:extLst>
            </p:cNvPr>
            <p:cNvSpPr/>
            <p:nvPr/>
          </p:nvSpPr>
          <p:spPr>
            <a:xfrm>
              <a:off x="6190563" y="1365782"/>
              <a:ext cx="737761" cy="258622"/>
            </a:xfrm>
            <a:custGeom>
              <a:avLst/>
              <a:gdLst/>
              <a:ahLst/>
              <a:cxnLst/>
              <a:rect l="l" t="t" r="r" b="b"/>
              <a:pathLst>
                <a:path w="20097" h="7045" extrusionOk="0">
                  <a:moveTo>
                    <a:pt x="6587" y="227"/>
                  </a:moveTo>
                  <a:cubicBezTo>
                    <a:pt x="8588" y="599"/>
                    <a:pt x="10406" y="1557"/>
                    <a:pt x="12120" y="2619"/>
                  </a:cubicBezTo>
                  <a:cubicBezTo>
                    <a:pt x="13673" y="3580"/>
                    <a:pt x="15542" y="5356"/>
                    <a:pt x="17521" y="4830"/>
                  </a:cubicBezTo>
                  <a:cubicBezTo>
                    <a:pt x="18025" y="4696"/>
                    <a:pt x="18645" y="4352"/>
                    <a:pt x="19150" y="4639"/>
                  </a:cubicBezTo>
                  <a:cubicBezTo>
                    <a:pt x="19822" y="5021"/>
                    <a:pt x="20096" y="6375"/>
                    <a:pt x="19327" y="6785"/>
                  </a:cubicBezTo>
                  <a:cubicBezTo>
                    <a:pt x="18861" y="7034"/>
                    <a:pt x="18251" y="7044"/>
                    <a:pt x="17735" y="7043"/>
                  </a:cubicBezTo>
                  <a:cubicBezTo>
                    <a:pt x="16925" y="7042"/>
                    <a:pt x="16147" y="6751"/>
                    <a:pt x="15448" y="6362"/>
                  </a:cubicBezTo>
                  <a:cubicBezTo>
                    <a:pt x="14182" y="5658"/>
                    <a:pt x="13213" y="4636"/>
                    <a:pt x="12117" y="3716"/>
                  </a:cubicBezTo>
                  <a:cubicBezTo>
                    <a:pt x="10445" y="2310"/>
                    <a:pt x="8749" y="891"/>
                    <a:pt x="6558" y="482"/>
                  </a:cubicBezTo>
                  <a:cubicBezTo>
                    <a:pt x="6433" y="459"/>
                    <a:pt x="6305" y="439"/>
                    <a:pt x="6176" y="423"/>
                  </a:cubicBezTo>
                  <a:cubicBezTo>
                    <a:pt x="5124" y="287"/>
                    <a:pt x="4026" y="318"/>
                    <a:pt x="3024" y="665"/>
                  </a:cubicBezTo>
                  <a:cubicBezTo>
                    <a:pt x="1197" y="1298"/>
                    <a:pt x="198" y="2117"/>
                    <a:pt x="192" y="2121"/>
                  </a:cubicBezTo>
                  <a:cubicBezTo>
                    <a:pt x="151" y="2076"/>
                    <a:pt x="111" y="2028"/>
                    <a:pt x="70" y="1979"/>
                  </a:cubicBezTo>
                  <a:cubicBezTo>
                    <a:pt x="46" y="1949"/>
                    <a:pt x="23" y="1918"/>
                    <a:pt x="0" y="1888"/>
                  </a:cubicBezTo>
                  <a:cubicBezTo>
                    <a:pt x="1664" y="867"/>
                    <a:pt x="2442" y="589"/>
                    <a:pt x="2920" y="455"/>
                  </a:cubicBezTo>
                  <a:cubicBezTo>
                    <a:pt x="4110" y="121"/>
                    <a:pt x="5366" y="0"/>
                    <a:pt x="6587" y="2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74;p53">
              <a:extLst>
                <a:ext uri="{FF2B5EF4-FFF2-40B4-BE49-F238E27FC236}">
                  <a16:creationId xmlns:a16="http://schemas.microsoft.com/office/drawing/2014/main" id="{A25767DD-330E-4977-BC2F-72F9F8C3A9A6}"/>
                </a:ext>
              </a:extLst>
            </p:cNvPr>
            <p:cNvSpPr/>
            <p:nvPr/>
          </p:nvSpPr>
          <p:spPr>
            <a:xfrm>
              <a:off x="5975263" y="1007424"/>
              <a:ext cx="468934" cy="448743"/>
            </a:xfrm>
            <a:custGeom>
              <a:avLst/>
              <a:gdLst/>
              <a:ahLst/>
              <a:cxnLst/>
              <a:rect l="l" t="t" r="r" b="b"/>
              <a:pathLst>
                <a:path w="12774" h="12224" extrusionOk="0">
                  <a:moveTo>
                    <a:pt x="8475" y="9925"/>
                  </a:moveTo>
                  <a:lnTo>
                    <a:pt x="12773" y="1"/>
                  </a:lnTo>
                  <a:lnTo>
                    <a:pt x="4300" y="2300"/>
                  </a:lnTo>
                  <a:lnTo>
                    <a:pt x="1" y="1222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75;p53">
              <a:extLst>
                <a:ext uri="{FF2B5EF4-FFF2-40B4-BE49-F238E27FC236}">
                  <a16:creationId xmlns:a16="http://schemas.microsoft.com/office/drawing/2014/main" id="{210F9458-EF87-4CE9-A251-3EE037FACB3B}"/>
                </a:ext>
              </a:extLst>
            </p:cNvPr>
            <p:cNvSpPr/>
            <p:nvPr/>
          </p:nvSpPr>
          <p:spPr>
            <a:xfrm>
              <a:off x="5611437" y="1454839"/>
              <a:ext cx="666507" cy="431526"/>
            </a:xfrm>
            <a:custGeom>
              <a:avLst/>
              <a:gdLst/>
              <a:ahLst/>
              <a:cxnLst/>
              <a:rect l="l" t="t" r="r" b="b"/>
              <a:pathLst>
                <a:path w="18156" h="11755" extrusionOk="0">
                  <a:moveTo>
                    <a:pt x="18156" y="8720"/>
                  </a:moveTo>
                  <a:lnTo>
                    <a:pt x="8206" y="11754"/>
                  </a:lnTo>
                  <a:lnTo>
                    <a:pt x="0" y="3035"/>
                  </a:lnTo>
                  <a:lnTo>
                    <a:pt x="9950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76;p53">
              <a:extLst>
                <a:ext uri="{FF2B5EF4-FFF2-40B4-BE49-F238E27FC236}">
                  <a16:creationId xmlns:a16="http://schemas.microsoft.com/office/drawing/2014/main" id="{AFE9FE04-A9C9-422F-B7B3-CFC17DBA696E}"/>
                </a:ext>
              </a:extLst>
            </p:cNvPr>
            <p:cNvSpPr/>
            <p:nvPr/>
          </p:nvSpPr>
          <p:spPr>
            <a:xfrm>
              <a:off x="5502960" y="1454839"/>
              <a:ext cx="473743" cy="333657"/>
            </a:xfrm>
            <a:custGeom>
              <a:avLst/>
              <a:gdLst/>
              <a:ahLst/>
              <a:cxnLst/>
              <a:rect l="l" t="t" r="r" b="b"/>
              <a:pathLst>
                <a:path w="12905" h="9089" extrusionOk="0">
                  <a:moveTo>
                    <a:pt x="9951" y="6055"/>
                  </a:moveTo>
                  <a:lnTo>
                    <a:pt x="1" y="9088"/>
                  </a:lnTo>
                  <a:lnTo>
                    <a:pt x="2955" y="3035"/>
                  </a:lnTo>
                  <a:lnTo>
                    <a:pt x="12905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77;p53">
              <a:extLst>
                <a:ext uri="{FF2B5EF4-FFF2-40B4-BE49-F238E27FC236}">
                  <a16:creationId xmlns:a16="http://schemas.microsoft.com/office/drawing/2014/main" id="{E045B1F4-1FB6-464D-A05F-5CB149ECF47D}"/>
                </a:ext>
              </a:extLst>
            </p:cNvPr>
            <p:cNvSpPr/>
            <p:nvPr/>
          </p:nvSpPr>
          <p:spPr>
            <a:xfrm>
              <a:off x="5611437" y="1091819"/>
              <a:ext cx="521723" cy="474477"/>
            </a:xfrm>
            <a:custGeom>
              <a:avLst/>
              <a:gdLst/>
              <a:ahLst/>
              <a:cxnLst/>
              <a:rect l="l" t="t" r="r" b="b"/>
              <a:pathLst>
                <a:path w="14212" h="12925" extrusionOk="0">
                  <a:moveTo>
                    <a:pt x="14211" y="1"/>
                  </a:moveTo>
                  <a:lnTo>
                    <a:pt x="4252" y="3250"/>
                  </a:lnTo>
                  <a:lnTo>
                    <a:pt x="0" y="12924"/>
                  </a:lnTo>
                  <a:lnTo>
                    <a:pt x="9950" y="989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78;p53">
              <a:extLst>
                <a:ext uri="{FF2B5EF4-FFF2-40B4-BE49-F238E27FC236}">
                  <a16:creationId xmlns:a16="http://schemas.microsoft.com/office/drawing/2014/main" id="{BBFB5539-7696-4925-A254-B3B0E328F16A}"/>
                </a:ext>
              </a:extLst>
            </p:cNvPr>
            <p:cNvSpPr/>
            <p:nvPr/>
          </p:nvSpPr>
          <p:spPr>
            <a:xfrm>
              <a:off x="5767488" y="896672"/>
              <a:ext cx="452671" cy="314458"/>
            </a:xfrm>
            <a:custGeom>
              <a:avLst/>
              <a:gdLst/>
              <a:ahLst/>
              <a:cxnLst/>
              <a:rect l="l" t="t" r="r" b="b"/>
              <a:pathLst>
                <a:path w="12331" h="8566" extrusionOk="0">
                  <a:moveTo>
                    <a:pt x="9960" y="5317"/>
                  </a:moveTo>
                  <a:lnTo>
                    <a:pt x="1" y="8566"/>
                  </a:lnTo>
                  <a:lnTo>
                    <a:pt x="2380" y="3035"/>
                  </a:lnTo>
                  <a:lnTo>
                    <a:pt x="12331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79;p53">
              <a:extLst>
                <a:ext uri="{FF2B5EF4-FFF2-40B4-BE49-F238E27FC236}">
                  <a16:creationId xmlns:a16="http://schemas.microsoft.com/office/drawing/2014/main" id="{92ADBCC1-5D64-49A0-98DD-74F57A364322}"/>
                </a:ext>
              </a:extLst>
            </p:cNvPr>
            <p:cNvSpPr/>
            <p:nvPr/>
          </p:nvSpPr>
          <p:spPr>
            <a:xfrm>
              <a:off x="5369742" y="1211088"/>
              <a:ext cx="397790" cy="439162"/>
            </a:xfrm>
            <a:custGeom>
              <a:avLst/>
              <a:gdLst/>
              <a:ahLst/>
              <a:cxnLst/>
              <a:rect l="l" t="t" r="r" b="b"/>
              <a:pathLst>
                <a:path w="10836" h="11963" extrusionOk="0">
                  <a:moveTo>
                    <a:pt x="4263" y="2073"/>
                  </a:moveTo>
                  <a:lnTo>
                    <a:pt x="10836" y="1"/>
                  </a:lnTo>
                  <a:lnTo>
                    <a:pt x="6584" y="9675"/>
                  </a:lnTo>
                  <a:lnTo>
                    <a:pt x="1" y="1196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80;p53">
              <a:extLst>
                <a:ext uri="{FF2B5EF4-FFF2-40B4-BE49-F238E27FC236}">
                  <a16:creationId xmlns:a16="http://schemas.microsoft.com/office/drawing/2014/main" id="{B7B879B3-6A24-47BE-9D18-6A8CFFA02127}"/>
                </a:ext>
              </a:extLst>
            </p:cNvPr>
            <p:cNvSpPr/>
            <p:nvPr/>
          </p:nvSpPr>
          <p:spPr>
            <a:xfrm>
              <a:off x="5803904" y="1278414"/>
              <a:ext cx="115012" cy="113140"/>
            </a:xfrm>
            <a:custGeom>
              <a:avLst/>
              <a:gdLst/>
              <a:ahLst/>
              <a:cxnLst/>
              <a:rect l="l" t="t" r="r" b="b"/>
              <a:pathLst>
                <a:path w="3133" h="3082" extrusionOk="0">
                  <a:moveTo>
                    <a:pt x="2429" y="1"/>
                  </a:moveTo>
                  <a:cubicBezTo>
                    <a:pt x="2004" y="1"/>
                    <a:pt x="1394" y="371"/>
                    <a:pt x="890" y="978"/>
                  </a:cubicBezTo>
                  <a:cubicBezTo>
                    <a:pt x="232" y="1769"/>
                    <a:pt x="1" y="2663"/>
                    <a:pt x="375" y="2974"/>
                  </a:cubicBezTo>
                  <a:cubicBezTo>
                    <a:pt x="462" y="3047"/>
                    <a:pt x="575" y="3081"/>
                    <a:pt x="705" y="3081"/>
                  </a:cubicBezTo>
                  <a:cubicBezTo>
                    <a:pt x="1130" y="3081"/>
                    <a:pt x="1739" y="2711"/>
                    <a:pt x="2243" y="2104"/>
                  </a:cubicBezTo>
                  <a:cubicBezTo>
                    <a:pt x="2902" y="1313"/>
                    <a:pt x="3133" y="419"/>
                    <a:pt x="2759" y="108"/>
                  </a:cubicBezTo>
                  <a:cubicBezTo>
                    <a:pt x="2671" y="35"/>
                    <a:pt x="2559" y="1"/>
                    <a:pt x="2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81;p53">
              <a:extLst>
                <a:ext uri="{FF2B5EF4-FFF2-40B4-BE49-F238E27FC236}">
                  <a16:creationId xmlns:a16="http://schemas.microsoft.com/office/drawing/2014/main" id="{852B0CAC-06EB-486A-AE26-390928CC8125}"/>
                </a:ext>
              </a:extLst>
            </p:cNvPr>
            <p:cNvSpPr/>
            <p:nvPr/>
          </p:nvSpPr>
          <p:spPr>
            <a:xfrm>
              <a:off x="5776115" y="603547"/>
              <a:ext cx="173124" cy="755639"/>
            </a:xfrm>
            <a:custGeom>
              <a:avLst/>
              <a:gdLst/>
              <a:ahLst/>
              <a:cxnLst/>
              <a:rect l="l" t="t" r="r" b="b"/>
              <a:pathLst>
                <a:path w="4716" h="20584" extrusionOk="0">
                  <a:moveTo>
                    <a:pt x="21" y="14441"/>
                  </a:moveTo>
                  <a:cubicBezTo>
                    <a:pt x="1" y="12405"/>
                    <a:pt x="590" y="10437"/>
                    <a:pt x="1301" y="8551"/>
                  </a:cubicBezTo>
                  <a:cubicBezTo>
                    <a:pt x="1945" y="6842"/>
                    <a:pt x="3328" y="4665"/>
                    <a:pt x="2431" y="2824"/>
                  </a:cubicBezTo>
                  <a:cubicBezTo>
                    <a:pt x="2202" y="2356"/>
                    <a:pt x="1744" y="1813"/>
                    <a:pt x="1929" y="1262"/>
                  </a:cubicBezTo>
                  <a:cubicBezTo>
                    <a:pt x="2175" y="529"/>
                    <a:pt x="3450" y="1"/>
                    <a:pt x="4001" y="676"/>
                  </a:cubicBezTo>
                  <a:cubicBezTo>
                    <a:pt x="4335" y="1085"/>
                    <a:pt x="4463" y="1682"/>
                    <a:pt x="4560" y="2187"/>
                  </a:cubicBezTo>
                  <a:cubicBezTo>
                    <a:pt x="4716" y="2983"/>
                    <a:pt x="4580" y="3802"/>
                    <a:pt x="4333" y="4564"/>
                  </a:cubicBezTo>
                  <a:cubicBezTo>
                    <a:pt x="3886" y="5941"/>
                    <a:pt x="3070" y="7090"/>
                    <a:pt x="2377" y="8343"/>
                  </a:cubicBezTo>
                  <a:cubicBezTo>
                    <a:pt x="1319" y="10254"/>
                    <a:pt x="255" y="12191"/>
                    <a:pt x="276" y="14419"/>
                  </a:cubicBezTo>
                  <a:cubicBezTo>
                    <a:pt x="277" y="14547"/>
                    <a:pt x="281" y="14675"/>
                    <a:pt x="290" y="14805"/>
                  </a:cubicBezTo>
                  <a:cubicBezTo>
                    <a:pt x="361" y="15865"/>
                    <a:pt x="602" y="16936"/>
                    <a:pt x="1136" y="17853"/>
                  </a:cubicBezTo>
                  <a:cubicBezTo>
                    <a:pt x="2108" y="19523"/>
                    <a:pt x="3107" y="20346"/>
                    <a:pt x="3112" y="20351"/>
                  </a:cubicBezTo>
                  <a:cubicBezTo>
                    <a:pt x="3074" y="20401"/>
                    <a:pt x="3035" y="20449"/>
                    <a:pt x="2994" y="20497"/>
                  </a:cubicBezTo>
                  <a:cubicBezTo>
                    <a:pt x="2970" y="20527"/>
                    <a:pt x="2945" y="20555"/>
                    <a:pt x="2920" y="20584"/>
                  </a:cubicBezTo>
                  <a:cubicBezTo>
                    <a:pt x="1596" y="19148"/>
                    <a:pt x="1174" y="18439"/>
                    <a:pt x="950" y="17995"/>
                  </a:cubicBezTo>
                  <a:cubicBezTo>
                    <a:pt x="395" y="16891"/>
                    <a:pt x="34" y="15682"/>
                    <a:pt x="21" y="144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B51ED-E499-471B-AD8D-8826BF1B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Referensi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AE1EB-94F1-417A-830B-B5AFC6913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207475"/>
            <a:ext cx="8151156" cy="2675400"/>
          </a:xfrm>
        </p:spPr>
        <p:txBody>
          <a:bodyPr/>
          <a:lstStyle/>
          <a:p>
            <a:pPr marL="495300" indent="-342900">
              <a:buFont typeface="+mj-lt"/>
              <a:buAutoNum type="arabicPeriod"/>
            </a:pPr>
            <a:r>
              <a:rPr lang="en-US" dirty="0" err="1"/>
              <a:t>Sotyohadi</a:t>
            </a:r>
            <a:r>
              <a:rPr lang="en-US" dirty="0"/>
              <a:t>, Riken </a:t>
            </a:r>
            <a:r>
              <a:rPr lang="en-US" dirty="0" err="1"/>
              <a:t>Afandi</a:t>
            </a:r>
            <a:r>
              <a:rPr lang="en-US" dirty="0"/>
              <a:t>, </a:t>
            </a:r>
            <a:r>
              <a:rPr lang="en-US" dirty="0" err="1"/>
              <a:t>Dony</a:t>
            </a:r>
            <a:r>
              <a:rPr lang="en-US" dirty="0"/>
              <a:t> </a:t>
            </a:r>
            <a:r>
              <a:rPr lang="en-US" dirty="0" err="1"/>
              <a:t>Rachmad</a:t>
            </a:r>
            <a:r>
              <a:rPr lang="en-US" dirty="0"/>
              <a:t> </a:t>
            </a:r>
            <a:r>
              <a:rPr lang="en-US" dirty="0" err="1"/>
              <a:t>Hadi</a:t>
            </a:r>
            <a:r>
              <a:rPr lang="en-US" dirty="0"/>
              <a:t>. (2018). Design and Bandwidth Optimization on Triangle Patch Microstrip Antenna for WLAN 2.4 GHz.</a:t>
            </a:r>
          </a:p>
          <a:p>
            <a:pPr marL="495300" indent="-342900">
              <a:buFont typeface="+mj-lt"/>
              <a:buAutoNum type="arabicPeriod"/>
            </a:pPr>
            <a:r>
              <a:rPr lang="en-US" dirty="0" err="1"/>
              <a:t>Fardhina</a:t>
            </a:r>
            <a:r>
              <a:rPr lang="en-US" dirty="0"/>
              <a:t> Amalia, Aloysius </a:t>
            </a:r>
            <a:r>
              <a:rPr lang="en-US" dirty="0" err="1"/>
              <a:t>Adya</a:t>
            </a:r>
            <a:r>
              <a:rPr lang="en-US" dirty="0"/>
              <a:t> </a:t>
            </a:r>
            <a:r>
              <a:rPr lang="en-US" dirty="0" err="1"/>
              <a:t>Pramudita</a:t>
            </a:r>
            <a:r>
              <a:rPr lang="en-US" dirty="0"/>
              <a:t>, </a:t>
            </a:r>
            <a:r>
              <a:rPr lang="en-US" dirty="0" err="1"/>
              <a:t>Trasma</a:t>
            </a:r>
            <a:r>
              <a:rPr lang="en-US" dirty="0"/>
              <a:t> </a:t>
            </a:r>
            <a:r>
              <a:rPr lang="en-US" dirty="0" err="1"/>
              <a:t>Yunita</a:t>
            </a:r>
            <a:r>
              <a:rPr lang="en-US" dirty="0"/>
              <a:t>. (2020). ANTENA SUSUNAN MIKROSTRIP DIPOLE SIRKULAR UNTUK PENGATURAN FOOTPRINT ANTENNA GROUND PENETRATING RADAR (GPR).</a:t>
            </a:r>
          </a:p>
          <a:p>
            <a:pPr marL="495300" indent="-342900">
              <a:buFont typeface="+mj-lt"/>
              <a:buAutoNum type="arabicPeriod"/>
            </a:pPr>
            <a:r>
              <a:rPr lang="en-US" dirty="0"/>
              <a:t>Siddiqui, Jawad Y. &amp; Guha, </a:t>
            </a:r>
            <a:r>
              <a:rPr lang="en-US" dirty="0" err="1"/>
              <a:t>Debatosh</a:t>
            </a:r>
            <a:r>
              <a:rPr lang="en-US" dirty="0"/>
              <a:t>. (2007). Applications of Triangular Microstrip Patch: Circuit Elements to Modern Wireless Antennas.</a:t>
            </a:r>
          </a:p>
          <a:p>
            <a:pPr marL="495300" indent="-342900">
              <a:buFont typeface="+mj-lt"/>
              <a:buAutoNum type="arabicPeriod"/>
            </a:pPr>
            <a:r>
              <a:rPr lang="en-US" dirty="0" err="1"/>
              <a:t>Nurfitriani</a:t>
            </a:r>
            <a:r>
              <a:rPr lang="en-US" dirty="0"/>
              <a:t>, </a:t>
            </a:r>
            <a:r>
              <a:rPr lang="en-US" dirty="0" err="1"/>
              <a:t>Dharu</a:t>
            </a:r>
            <a:r>
              <a:rPr lang="en-US" dirty="0"/>
              <a:t> </a:t>
            </a:r>
            <a:r>
              <a:rPr lang="en-US" dirty="0" err="1"/>
              <a:t>Arseno</a:t>
            </a:r>
            <a:r>
              <a:rPr lang="en-US" dirty="0"/>
              <a:t>, S.T, M.T, Dr. Ir. </a:t>
            </a:r>
            <a:r>
              <a:rPr lang="en-US" dirty="0" err="1"/>
              <a:t>Yuyu</a:t>
            </a:r>
            <a:r>
              <a:rPr lang="en-US" dirty="0"/>
              <a:t> Wahyu, M.T. (2018). PENGARUH DIMENSI FEEDER TERHADAP ANTENA MIKROSTRIP PATCH PERSEGI UNTUK DBS KU-BAND.</a:t>
            </a:r>
          </a:p>
          <a:p>
            <a:pPr marL="495300" indent="-342900">
              <a:buFont typeface="+mj-lt"/>
              <a:buAutoNum type="arabicPeriod"/>
            </a:pPr>
            <a:r>
              <a:rPr lang="en-US" dirty="0" err="1"/>
              <a:t>Balanis</a:t>
            </a:r>
            <a:r>
              <a:rPr lang="en-US" dirty="0"/>
              <a:t>, Constantine A. 2005. ANTENNA THEORY ANALYSIS AND DESIGN THIRD EDITION. Hoboken: John Wiley &amp; Sons, Inc.</a:t>
            </a:r>
          </a:p>
          <a:p>
            <a:pPr marL="495300" indent="-3429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oogle Shape;350;p40">
            <a:extLst>
              <a:ext uri="{FF2B5EF4-FFF2-40B4-BE49-F238E27FC236}">
                <a16:creationId xmlns:a16="http://schemas.microsoft.com/office/drawing/2014/main" id="{32E2CE14-8B74-4191-ACF4-D7EF8FE38AC7}"/>
              </a:ext>
            </a:extLst>
          </p:cNvPr>
          <p:cNvGrpSpPr/>
          <p:nvPr/>
        </p:nvGrpSpPr>
        <p:grpSpPr>
          <a:xfrm rot="11338039">
            <a:off x="8409950" y="4221926"/>
            <a:ext cx="561259" cy="652593"/>
            <a:chOff x="4040314" y="1769061"/>
            <a:chExt cx="315323" cy="376981"/>
          </a:xfrm>
        </p:grpSpPr>
        <p:sp>
          <p:nvSpPr>
            <p:cNvPr id="5" name="Google Shape;351;p40">
              <a:extLst>
                <a:ext uri="{FF2B5EF4-FFF2-40B4-BE49-F238E27FC236}">
                  <a16:creationId xmlns:a16="http://schemas.microsoft.com/office/drawing/2014/main" id="{893AF833-674A-4571-BF43-C17D105602FB}"/>
                </a:ext>
              </a:extLst>
            </p:cNvPr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2;p40">
              <a:extLst>
                <a:ext uri="{FF2B5EF4-FFF2-40B4-BE49-F238E27FC236}">
                  <a16:creationId xmlns:a16="http://schemas.microsoft.com/office/drawing/2014/main" id="{69E0D5BB-7EC4-49BA-9AF5-1C1B1DBB27D0}"/>
                </a:ext>
              </a:extLst>
            </p:cNvPr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3;p40">
              <a:extLst>
                <a:ext uri="{FF2B5EF4-FFF2-40B4-BE49-F238E27FC236}">
                  <a16:creationId xmlns:a16="http://schemas.microsoft.com/office/drawing/2014/main" id="{E9D0A238-C2F9-45BD-9876-0D0DCAF3E9B6}"/>
                </a:ext>
              </a:extLst>
            </p:cNvPr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619;p45">
            <a:extLst>
              <a:ext uri="{FF2B5EF4-FFF2-40B4-BE49-F238E27FC236}">
                <a16:creationId xmlns:a16="http://schemas.microsoft.com/office/drawing/2014/main" id="{CE663051-EFB6-4791-8089-B1BDC455860C}"/>
              </a:ext>
            </a:extLst>
          </p:cNvPr>
          <p:cNvGrpSpPr/>
          <p:nvPr/>
        </p:nvGrpSpPr>
        <p:grpSpPr>
          <a:xfrm rot="7840716">
            <a:off x="8527519" y="3962757"/>
            <a:ext cx="288204" cy="337000"/>
            <a:chOff x="5320111" y="1881293"/>
            <a:chExt cx="470512" cy="545615"/>
          </a:xfrm>
        </p:grpSpPr>
        <p:sp>
          <p:nvSpPr>
            <p:cNvPr id="9" name="Google Shape;620;p45">
              <a:extLst>
                <a:ext uri="{FF2B5EF4-FFF2-40B4-BE49-F238E27FC236}">
                  <a16:creationId xmlns:a16="http://schemas.microsoft.com/office/drawing/2014/main" id="{E4C20E02-E9F2-48AE-B7C9-5D302C63CBFE}"/>
                </a:ext>
              </a:extLst>
            </p:cNvPr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21;p45">
              <a:extLst>
                <a:ext uri="{FF2B5EF4-FFF2-40B4-BE49-F238E27FC236}">
                  <a16:creationId xmlns:a16="http://schemas.microsoft.com/office/drawing/2014/main" id="{511B0480-3768-4F8C-AA03-E78A32AC8293}"/>
                </a:ext>
              </a:extLst>
            </p:cNvPr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22;p45">
              <a:extLst>
                <a:ext uri="{FF2B5EF4-FFF2-40B4-BE49-F238E27FC236}">
                  <a16:creationId xmlns:a16="http://schemas.microsoft.com/office/drawing/2014/main" id="{B8CF99EE-5ADE-456D-8436-04A06F80C68F}"/>
                </a:ext>
              </a:extLst>
            </p:cNvPr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88;p47">
            <a:extLst>
              <a:ext uri="{FF2B5EF4-FFF2-40B4-BE49-F238E27FC236}">
                <a16:creationId xmlns:a16="http://schemas.microsoft.com/office/drawing/2014/main" id="{58D6BF6E-7489-485B-B36B-237A0092B285}"/>
              </a:ext>
            </a:extLst>
          </p:cNvPr>
          <p:cNvSpPr/>
          <p:nvPr/>
        </p:nvSpPr>
        <p:spPr>
          <a:xfrm>
            <a:off x="8479865" y="304224"/>
            <a:ext cx="277167" cy="277150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90;p47">
            <a:extLst>
              <a:ext uri="{FF2B5EF4-FFF2-40B4-BE49-F238E27FC236}">
                <a16:creationId xmlns:a16="http://schemas.microsoft.com/office/drawing/2014/main" id="{2B3F6E33-EDCA-4DCA-BD31-7A077011AEBE}"/>
              </a:ext>
            </a:extLst>
          </p:cNvPr>
          <p:cNvSpPr/>
          <p:nvPr/>
        </p:nvSpPr>
        <p:spPr>
          <a:xfrm>
            <a:off x="8340802" y="644001"/>
            <a:ext cx="166395" cy="166395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970;p53">
            <a:extLst>
              <a:ext uri="{FF2B5EF4-FFF2-40B4-BE49-F238E27FC236}">
                <a16:creationId xmlns:a16="http://schemas.microsoft.com/office/drawing/2014/main" id="{C826E309-1A75-477B-952A-767D68DDB496}"/>
              </a:ext>
            </a:extLst>
          </p:cNvPr>
          <p:cNvGrpSpPr/>
          <p:nvPr/>
        </p:nvGrpSpPr>
        <p:grpSpPr>
          <a:xfrm rot="5400000">
            <a:off x="-336524" y="4299709"/>
            <a:ext cx="1697257" cy="1396957"/>
            <a:chOff x="5369742" y="603547"/>
            <a:chExt cx="1558582" cy="1282818"/>
          </a:xfrm>
        </p:grpSpPr>
        <p:sp>
          <p:nvSpPr>
            <p:cNvPr id="15" name="Google Shape;971;p53">
              <a:extLst>
                <a:ext uri="{FF2B5EF4-FFF2-40B4-BE49-F238E27FC236}">
                  <a16:creationId xmlns:a16="http://schemas.microsoft.com/office/drawing/2014/main" id="{8DF5D364-DCE0-4351-BE68-50D654290950}"/>
                </a:ext>
              </a:extLst>
            </p:cNvPr>
            <p:cNvSpPr/>
            <p:nvPr/>
          </p:nvSpPr>
          <p:spPr>
            <a:xfrm>
              <a:off x="5975263" y="1091819"/>
              <a:ext cx="459132" cy="684421"/>
            </a:xfrm>
            <a:custGeom>
              <a:avLst/>
              <a:gdLst/>
              <a:ahLst/>
              <a:cxnLst/>
              <a:rect l="l" t="t" r="r" b="b"/>
              <a:pathLst>
                <a:path w="12507" h="18644" extrusionOk="0">
                  <a:moveTo>
                    <a:pt x="8208" y="18644"/>
                  </a:moveTo>
                  <a:lnTo>
                    <a:pt x="12506" y="8720"/>
                  </a:lnTo>
                  <a:lnTo>
                    <a:pt x="4300" y="1"/>
                  </a:lnTo>
                  <a:lnTo>
                    <a:pt x="1" y="992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72;p53">
              <a:extLst>
                <a:ext uri="{FF2B5EF4-FFF2-40B4-BE49-F238E27FC236}">
                  <a16:creationId xmlns:a16="http://schemas.microsoft.com/office/drawing/2014/main" id="{7B3B592D-467E-41DD-B0CF-AB51EC21651E}"/>
                </a:ext>
              </a:extLst>
            </p:cNvPr>
            <p:cNvSpPr/>
            <p:nvPr/>
          </p:nvSpPr>
          <p:spPr>
            <a:xfrm>
              <a:off x="6161159" y="1353668"/>
              <a:ext cx="114131" cy="128669"/>
            </a:xfrm>
            <a:custGeom>
              <a:avLst/>
              <a:gdLst/>
              <a:ahLst/>
              <a:cxnLst/>
              <a:rect l="l" t="t" r="r" b="b"/>
              <a:pathLst>
                <a:path w="3109" h="3505" extrusionOk="0">
                  <a:moveTo>
                    <a:pt x="2237" y="1197"/>
                  </a:moveTo>
                  <a:cubicBezTo>
                    <a:pt x="1587" y="398"/>
                    <a:pt x="754" y="0"/>
                    <a:pt x="378" y="307"/>
                  </a:cubicBezTo>
                  <a:cubicBezTo>
                    <a:pt x="0" y="613"/>
                    <a:pt x="221" y="1510"/>
                    <a:pt x="871" y="2308"/>
                  </a:cubicBezTo>
                  <a:cubicBezTo>
                    <a:pt x="1521" y="3107"/>
                    <a:pt x="2353" y="3505"/>
                    <a:pt x="2731" y="3199"/>
                  </a:cubicBezTo>
                  <a:cubicBezTo>
                    <a:pt x="3108" y="2892"/>
                    <a:pt x="2887" y="1995"/>
                    <a:pt x="2237" y="11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73;p53">
              <a:extLst>
                <a:ext uri="{FF2B5EF4-FFF2-40B4-BE49-F238E27FC236}">
                  <a16:creationId xmlns:a16="http://schemas.microsoft.com/office/drawing/2014/main" id="{F1385FAA-E162-45D6-B94F-A0F0BC88BCC8}"/>
                </a:ext>
              </a:extLst>
            </p:cNvPr>
            <p:cNvSpPr/>
            <p:nvPr/>
          </p:nvSpPr>
          <p:spPr>
            <a:xfrm>
              <a:off x="6190563" y="1365782"/>
              <a:ext cx="737761" cy="258622"/>
            </a:xfrm>
            <a:custGeom>
              <a:avLst/>
              <a:gdLst/>
              <a:ahLst/>
              <a:cxnLst/>
              <a:rect l="l" t="t" r="r" b="b"/>
              <a:pathLst>
                <a:path w="20097" h="7045" extrusionOk="0">
                  <a:moveTo>
                    <a:pt x="6587" y="227"/>
                  </a:moveTo>
                  <a:cubicBezTo>
                    <a:pt x="8588" y="599"/>
                    <a:pt x="10406" y="1557"/>
                    <a:pt x="12120" y="2619"/>
                  </a:cubicBezTo>
                  <a:cubicBezTo>
                    <a:pt x="13673" y="3580"/>
                    <a:pt x="15542" y="5356"/>
                    <a:pt x="17521" y="4830"/>
                  </a:cubicBezTo>
                  <a:cubicBezTo>
                    <a:pt x="18025" y="4696"/>
                    <a:pt x="18645" y="4352"/>
                    <a:pt x="19150" y="4639"/>
                  </a:cubicBezTo>
                  <a:cubicBezTo>
                    <a:pt x="19822" y="5021"/>
                    <a:pt x="20096" y="6375"/>
                    <a:pt x="19327" y="6785"/>
                  </a:cubicBezTo>
                  <a:cubicBezTo>
                    <a:pt x="18861" y="7034"/>
                    <a:pt x="18251" y="7044"/>
                    <a:pt x="17735" y="7043"/>
                  </a:cubicBezTo>
                  <a:cubicBezTo>
                    <a:pt x="16925" y="7042"/>
                    <a:pt x="16147" y="6751"/>
                    <a:pt x="15448" y="6362"/>
                  </a:cubicBezTo>
                  <a:cubicBezTo>
                    <a:pt x="14182" y="5658"/>
                    <a:pt x="13213" y="4636"/>
                    <a:pt x="12117" y="3716"/>
                  </a:cubicBezTo>
                  <a:cubicBezTo>
                    <a:pt x="10445" y="2310"/>
                    <a:pt x="8749" y="891"/>
                    <a:pt x="6558" y="482"/>
                  </a:cubicBezTo>
                  <a:cubicBezTo>
                    <a:pt x="6433" y="459"/>
                    <a:pt x="6305" y="439"/>
                    <a:pt x="6176" y="423"/>
                  </a:cubicBezTo>
                  <a:cubicBezTo>
                    <a:pt x="5124" y="287"/>
                    <a:pt x="4026" y="318"/>
                    <a:pt x="3024" y="665"/>
                  </a:cubicBezTo>
                  <a:cubicBezTo>
                    <a:pt x="1197" y="1298"/>
                    <a:pt x="198" y="2117"/>
                    <a:pt x="192" y="2121"/>
                  </a:cubicBezTo>
                  <a:cubicBezTo>
                    <a:pt x="151" y="2076"/>
                    <a:pt x="111" y="2028"/>
                    <a:pt x="70" y="1979"/>
                  </a:cubicBezTo>
                  <a:cubicBezTo>
                    <a:pt x="46" y="1949"/>
                    <a:pt x="23" y="1918"/>
                    <a:pt x="0" y="1888"/>
                  </a:cubicBezTo>
                  <a:cubicBezTo>
                    <a:pt x="1664" y="867"/>
                    <a:pt x="2442" y="589"/>
                    <a:pt x="2920" y="455"/>
                  </a:cubicBezTo>
                  <a:cubicBezTo>
                    <a:pt x="4110" y="121"/>
                    <a:pt x="5366" y="0"/>
                    <a:pt x="6587" y="2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4;p53">
              <a:extLst>
                <a:ext uri="{FF2B5EF4-FFF2-40B4-BE49-F238E27FC236}">
                  <a16:creationId xmlns:a16="http://schemas.microsoft.com/office/drawing/2014/main" id="{A62EC1EC-4660-4B6D-9A5D-5DBEAD423163}"/>
                </a:ext>
              </a:extLst>
            </p:cNvPr>
            <p:cNvSpPr/>
            <p:nvPr/>
          </p:nvSpPr>
          <p:spPr>
            <a:xfrm>
              <a:off x="5975263" y="1007424"/>
              <a:ext cx="468934" cy="448743"/>
            </a:xfrm>
            <a:custGeom>
              <a:avLst/>
              <a:gdLst/>
              <a:ahLst/>
              <a:cxnLst/>
              <a:rect l="l" t="t" r="r" b="b"/>
              <a:pathLst>
                <a:path w="12774" h="12224" extrusionOk="0">
                  <a:moveTo>
                    <a:pt x="8475" y="9925"/>
                  </a:moveTo>
                  <a:lnTo>
                    <a:pt x="12773" y="1"/>
                  </a:lnTo>
                  <a:lnTo>
                    <a:pt x="4300" y="2300"/>
                  </a:lnTo>
                  <a:lnTo>
                    <a:pt x="1" y="1222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75;p53">
              <a:extLst>
                <a:ext uri="{FF2B5EF4-FFF2-40B4-BE49-F238E27FC236}">
                  <a16:creationId xmlns:a16="http://schemas.microsoft.com/office/drawing/2014/main" id="{D7BF0DE1-3325-4F7A-801D-EFB5E1AC0D2F}"/>
                </a:ext>
              </a:extLst>
            </p:cNvPr>
            <p:cNvSpPr/>
            <p:nvPr/>
          </p:nvSpPr>
          <p:spPr>
            <a:xfrm>
              <a:off x="5611437" y="1454839"/>
              <a:ext cx="666507" cy="431526"/>
            </a:xfrm>
            <a:custGeom>
              <a:avLst/>
              <a:gdLst/>
              <a:ahLst/>
              <a:cxnLst/>
              <a:rect l="l" t="t" r="r" b="b"/>
              <a:pathLst>
                <a:path w="18156" h="11755" extrusionOk="0">
                  <a:moveTo>
                    <a:pt x="18156" y="8720"/>
                  </a:moveTo>
                  <a:lnTo>
                    <a:pt x="8206" y="11754"/>
                  </a:lnTo>
                  <a:lnTo>
                    <a:pt x="0" y="3035"/>
                  </a:lnTo>
                  <a:lnTo>
                    <a:pt x="9950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76;p53">
              <a:extLst>
                <a:ext uri="{FF2B5EF4-FFF2-40B4-BE49-F238E27FC236}">
                  <a16:creationId xmlns:a16="http://schemas.microsoft.com/office/drawing/2014/main" id="{0D9C587B-AA26-409A-84AB-663A3D0EE5F8}"/>
                </a:ext>
              </a:extLst>
            </p:cNvPr>
            <p:cNvSpPr/>
            <p:nvPr/>
          </p:nvSpPr>
          <p:spPr>
            <a:xfrm>
              <a:off x="5502960" y="1454839"/>
              <a:ext cx="473743" cy="333657"/>
            </a:xfrm>
            <a:custGeom>
              <a:avLst/>
              <a:gdLst/>
              <a:ahLst/>
              <a:cxnLst/>
              <a:rect l="l" t="t" r="r" b="b"/>
              <a:pathLst>
                <a:path w="12905" h="9089" extrusionOk="0">
                  <a:moveTo>
                    <a:pt x="9951" y="6055"/>
                  </a:moveTo>
                  <a:lnTo>
                    <a:pt x="1" y="9088"/>
                  </a:lnTo>
                  <a:lnTo>
                    <a:pt x="2955" y="3035"/>
                  </a:lnTo>
                  <a:lnTo>
                    <a:pt x="12905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77;p53">
              <a:extLst>
                <a:ext uri="{FF2B5EF4-FFF2-40B4-BE49-F238E27FC236}">
                  <a16:creationId xmlns:a16="http://schemas.microsoft.com/office/drawing/2014/main" id="{7454F0E7-F404-4ED5-AEF8-3804C619E4DE}"/>
                </a:ext>
              </a:extLst>
            </p:cNvPr>
            <p:cNvSpPr/>
            <p:nvPr/>
          </p:nvSpPr>
          <p:spPr>
            <a:xfrm>
              <a:off x="5611437" y="1091819"/>
              <a:ext cx="521723" cy="474477"/>
            </a:xfrm>
            <a:custGeom>
              <a:avLst/>
              <a:gdLst/>
              <a:ahLst/>
              <a:cxnLst/>
              <a:rect l="l" t="t" r="r" b="b"/>
              <a:pathLst>
                <a:path w="14212" h="12925" extrusionOk="0">
                  <a:moveTo>
                    <a:pt x="14211" y="1"/>
                  </a:moveTo>
                  <a:lnTo>
                    <a:pt x="4252" y="3250"/>
                  </a:lnTo>
                  <a:lnTo>
                    <a:pt x="0" y="12924"/>
                  </a:lnTo>
                  <a:lnTo>
                    <a:pt x="9950" y="989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8;p53">
              <a:extLst>
                <a:ext uri="{FF2B5EF4-FFF2-40B4-BE49-F238E27FC236}">
                  <a16:creationId xmlns:a16="http://schemas.microsoft.com/office/drawing/2014/main" id="{CC8B1170-4124-4A81-8934-57D1F3323382}"/>
                </a:ext>
              </a:extLst>
            </p:cNvPr>
            <p:cNvSpPr/>
            <p:nvPr/>
          </p:nvSpPr>
          <p:spPr>
            <a:xfrm>
              <a:off x="5767488" y="896672"/>
              <a:ext cx="452671" cy="314458"/>
            </a:xfrm>
            <a:custGeom>
              <a:avLst/>
              <a:gdLst/>
              <a:ahLst/>
              <a:cxnLst/>
              <a:rect l="l" t="t" r="r" b="b"/>
              <a:pathLst>
                <a:path w="12331" h="8566" extrusionOk="0">
                  <a:moveTo>
                    <a:pt x="9960" y="5317"/>
                  </a:moveTo>
                  <a:lnTo>
                    <a:pt x="1" y="8566"/>
                  </a:lnTo>
                  <a:lnTo>
                    <a:pt x="2380" y="3035"/>
                  </a:lnTo>
                  <a:lnTo>
                    <a:pt x="12331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79;p53">
              <a:extLst>
                <a:ext uri="{FF2B5EF4-FFF2-40B4-BE49-F238E27FC236}">
                  <a16:creationId xmlns:a16="http://schemas.microsoft.com/office/drawing/2014/main" id="{0AA09654-6CAB-4FD2-B644-6484DE5BA3E8}"/>
                </a:ext>
              </a:extLst>
            </p:cNvPr>
            <p:cNvSpPr/>
            <p:nvPr/>
          </p:nvSpPr>
          <p:spPr>
            <a:xfrm>
              <a:off x="5369742" y="1211088"/>
              <a:ext cx="397790" cy="439162"/>
            </a:xfrm>
            <a:custGeom>
              <a:avLst/>
              <a:gdLst/>
              <a:ahLst/>
              <a:cxnLst/>
              <a:rect l="l" t="t" r="r" b="b"/>
              <a:pathLst>
                <a:path w="10836" h="11963" extrusionOk="0">
                  <a:moveTo>
                    <a:pt x="4263" y="2073"/>
                  </a:moveTo>
                  <a:lnTo>
                    <a:pt x="10836" y="1"/>
                  </a:lnTo>
                  <a:lnTo>
                    <a:pt x="6584" y="9675"/>
                  </a:lnTo>
                  <a:lnTo>
                    <a:pt x="1" y="1196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80;p53">
              <a:extLst>
                <a:ext uri="{FF2B5EF4-FFF2-40B4-BE49-F238E27FC236}">
                  <a16:creationId xmlns:a16="http://schemas.microsoft.com/office/drawing/2014/main" id="{03B2D160-C113-4A9C-814C-249F0A0DBC85}"/>
                </a:ext>
              </a:extLst>
            </p:cNvPr>
            <p:cNvSpPr/>
            <p:nvPr/>
          </p:nvSpPr>
          <p:spPr>
            <a:xfrm>
              <a:off x="5803904" y="1278414"/>
              <a:ext cx="115012" cy="113140"/>
            </a:xfrm>
            <a:custGeom>
              <a:avLst/>
              <a:gdLst/>
              <a:ahLst/>
              <a:cxnLst/>
              <a:rect l="l" t="t" r="r" b="b"/>
              <a:pathLst>
                <a:path w="3133" h="3082" extrusionOk="0">
                  <a:moveTo>
                    <a:pt x="2429" y="1"/>
                  </a:moveTo>
                  <a:cubicBezTo>
                    <a:pt x="2004" y="1"/>
                    <a:pt x="1394" y="371"/>
                    <a:pt x="890" y="978"/>
                  </a:cubicBezTo>
                  <a:cubicBezTo>
                    <a:pt x="232" y="1769"/>
                    <a:pt x="1" y="2663"/>
                    <a:pt x="375" y="2974"/>
                  </a:cubicBezTo>
                  <a:cubicBezTo>
                    <a:pt x="462" y="3047"/>
                    <a:pt x="575" y="3081"/>
                    <a:pt x="705" y="3081"/>
                  </a:cubicBezTo>
                  <a:cubicBezTo>
                    <a:pt x="1130" y="3081"/>
                    <a:pt x="1739" y="2711"/>
                    <a:pt x="2243" y="2104"/>
                  </a:cubicBezTo>
                  <a:cubicBezTo>
                    <a:pt x="2902" y="1313"/>
                    <a:pt x="3133" y="419"/>
                    <a:pt x="2759" y="108"/>
                  </a:cubicBezTo>
                  <a:cubicBezTo>
                    <a:pt x="2671" y="35"/>
                    <a:pt x="2559" y="1"/>
                    <a:pt x="2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81;p53">
              <a:extLst>
                <a:ext uri="{FF2B5EF4-FFF2-40B4-BE49-F238E27FC236}">
                  <a16:creationId xmlns:a16="http://schemas.microsoft.com/office/drawing/2014/main" id="{43ECD805-F7D3-446A-A309-226ADDDB8DE3}"/>
                </a:ext>
              </a:extLst>
            </p:cNvPr>
            <p:cNvSpPr/>
            <p:nvPr/>
          </p:nvSpPr>
          <p:spPr>
            <a:xfrm>
              <a:off x="5776115" y="603547"/>
              <a:ext cx="173124" cy="755639"/>
            </a:xfrm>
            <a:custGeom>
              <a:avLst/>
              <a:gdLst/>
              <a:ahLst/>
              <a:cxnLst/>
              <a:rect l="l" t="t" r="r" b="b"/>
              <a:pathLst>
                <a:path w="4716" h="20584" extrusionOk="0">
                  <a:moveTo>
                    <a:pt x="21" y="14441"/>
                  </a:moveTo>
                  <a:cubicBezTo>
                    <a:pt x="1" y="12405"/>
                    <a:pt x="590" y="10437"/>
                    <a:pt x="1301" y="8551"/>
                  </a:cubicBezTo>
                  <a:cubicBezTo>
                    <a:pt x="1945" y="6842"/>
                    <a:pt x="3328" y="4665"/>
                    <a:pt x="2431" y="2824"/>
                  </a:cubicBezTo>
                  <a:cubicBezTo>
                    <a:pt x="2202" y="2356"/>
                    <a:pt x="1744" y="1813"/>
                    <a:pt x="1929" y="1262"/>
                  </a:cubicBezTo>
                  <a:cubicBezTo>
                    <a:pt x="2175" y="529"/>
                    <a:pt x="3450" y="1"/>
                    <a:pt x="4001" y="676"/>
                  </a:cubicBezTo>
                  <a:cubicBezTo>
                    <a:pt x="4335" y="1085"/>
                    <a:pt x="4463" y="1682"/>
                    <a:pt x="4560" y="2187"/>
                  </a:cubicBezTo>
                  <a:cubicBezTo>
                    <a:pt x="4716" y="2983"/>
                    <a:pt x="4580" y="3802"/>
                    <a:pt x="4333" y="4564"/>
                  </a:cubicBezTo>
                  <a:cubicBezTo>
                    <a:pt x="3886" y="5941"/>
                    <a:pt x="3070" y="7090"/>
                    <a:pt x="2377" y="8343"/>
                  </a:cubicBezTo>
                  <a:cubicBezTo>
                    <a:pt x="1319" y="10254"/>
                    <a:pt x="255" y="12191"/>
                    <a:pt x="276" y="14419"/>
                  </a:cubicBezTo>
                  <a:cubicBezTo>
                    <a:pt x="277" y="14547"/>
                    <a:pt x="281" y="14675"/>
                    <a:pt x="290" y="14805"/>
                  </a:cubicBezTo>
                  <a:cubicBezTo>
                    <a:pt x="361" y="15865"/>
                    <a:pt x="602" y="16936"/>
                    <a:pt x="1136" y="17853"/>
                  </a:cubicBezTo>
                  <a:cubicBezTo>
                    <a:pt x="2108" y="19523"/>
                    <a:pt x="3107" y="20346"/>
                    <a:pt x="3112" y="20351"/>
                  </a:cubicBezTo>
                  <a:cubicBezTo>
                    <a:pt x="3074" y="20401"/>
                    <a:pt x="3035" y="20449"/>
                    <a:pt x="2994" y="20497"/>
                  </a:cubicBezTo>
                  <a:cubicBezTo>
                    <a:pt x="2970" y="20527"/>
                    <a:pt x="2945" y="20555"/>
                    <a:pt x="2920" y="20584"/>
                  </a:cubicBezTo>
                  <a:cubicBezTo>
                    <a:pt x="1596" y="19148"/>
                    <a:pt x="1174" y="18439"/>
                    <a:pt x="950" y="17995"/>
                  </a:cubicBezTo>
                  <a:cubicBezTo>
                    <a:pt x="395" y="16891"/>
                    <a:pt x="34" y="15682"/>
                    <a:pt x="21" y="144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771;p47">
            <a:extLst>
              <a:ext uri="{FF2B5EF4-FFF2-40B4-BE49-F238E27FC236}">
                <a16:creationId xmlns:a16="http://schemas.microsoft.com/office/drawing/2014/main" id="{53E436CB-0B8E-417D-8EF4-8F7503F575B6}"/>
              </a:ext>
            </a:extLst>
          </p:cNvPr>
          <p:cNvGrpSpPr/>
          <p:nvPr/>
        </p:nvGrpSpPr>
        <p:grpSpPr>
          <a:xfrm rot="10800000">
            <a:off x="214143" y="304224"/>
            <a:ext cx="166385" cy="701016"/>
            <a:chOff x="8668080" y="2328029"/>
            <a:chExt cx="127488" cy="537136"/>
          </a:xfrm>
        </p:grpSpPr>
        <p:sp>
          <p:nvSpPr>
            <p:cNvPr id="27" name="Google Shape;772;p47">
              <a:extLst>
                <a:ext uri="{FF2B5EF4-FFF2-40B4-BE49-F238E27FC236}">
                  <a16:creationId xmlns:a16="http://schemas.microsoft.com/office/drawing/2014/main" id="{0558BFB3-FA15-47DD-A803-1552DB5BBEC7}"/>
                </a:ext>
              </a:extLst>
            </p:cNvPr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73;p47">
              <a:extLst>
                <a:ext uri="{FF2B5EF4-FFF2-40B4-BE49-F238E27FC236}">
                  <a16:creationId xmlns:a16="http://schemas.microsoft.com/office/drawing/2014/main" id="{BE51C39F-D50A-45F9-8BEB-42222C109B18}"/>
                </a:ext>
              </a:extLst>
            </p:cNvPr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74;p47">
              <a:extLst>
                <a:ext uri="{FF2B5EF4-FFF2-40B4-BE49-F238E27FC236}">
                  <a16:creationId xmlns:a16="http://schemas.microsoft.com/office/drawing/2014/main" id="{03BE4243-3A61-4790-A5EB-F21C742B78D5}"/>
                </a:ext>
              </a:extLst>
            </p:cNvPr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75;p47">
              <a:extLst>
                <a:ext uri="{FF2B5EF4-FFF2-40B4-BE49-F238E27FC236}">
                  <a16:creationId xmlns:a16="http://schemas.microsoft.com/office/drawing/2014/main" id="{7A8AD016-837E-4D84-BC06-7CA0111D8BDF}"/>
                </a:ext>
              </a:extLst>
            </p:cNvPr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76;p47">
              <a:extLst>
                <a:ext uri="{FF2B5EF4-FFF2-40B4-BE49-F238E27FC236}">
                  <a16:creationId xmlns:a16="http://schemas.microsoft.com/office/drawing/2014/main" id="{84F0544C-2466-43A0-882B-F8D4A28DD4BF}"/>
                </a:ext>
              </a:extLst>
            </p:cNvPr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77;p47">
              <a:extLst>
                <a:ext uri="{FF2B5EF4-FFF2-40B4-BE49-F238E27FC236}">
                  <a16:creationId xmlns:a16="http://schemas.microsoft.com/office/drawing/2014/main" id="{886609EC-634F-4529-A528-7B4F85E7E892}"/>
                </a:ext>
              </a:extLst>
            </p:cNvPr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78;p47">
              <a:extLst>
                <a:ext uri="{FF2B5EF4-FFF2-40B4-BE49-F238E27FC236}">
                  <a16:creationId xmlns:a16="http://schemas.microsoft.com/office/drawing/2014/main" id="{AFB1E516-542A-4CFB-9994-34D3B8266C75}"/>
                </a:ext>
              </a:extLst>
            </p:cNvPr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79;p47">
              <a:extLst>
                <a:ext uri="{FF2B5EF4-FFF2-40B4-BE49-F238E27FC236}">
                  <a16:creationId xmlns:a16="http://schemas.microsoft.com/office/drawing/2014/main" id="{C1581F39-4559-448C-A838-372D07E841C9}"/>
                </a:ext>
              </a:extLst>
            </p:cNvPr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0;p47">
              <a:extLst>
                <a:ext uri="{FF2B5EF4-FFF2-40B4-BE49-F238E27FC236}">
                  <a16:creationId xmlns:a16="http://schemas.microsoft.com/office/drawing/2014/main" id="{D6639478-999C-49AD-8408-82F181310FC9}"/>
                </a:ext>
              </a:extLst>
            </p:cNvPr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1;p47">
              <a:extLst>
                <a:ext uri="{FF2B5EF4-FFF2-40B4-BE49-F238E27FC236}">
                  <a16:creationId xmlns:a16="http://schemas.microsoft.com/office/drawing/2014/main" id="{A75216EF-DC59-4F03-BD16-95ABAD2B81DC}"/>
                </a:ext>
              </a:extLst>
            </p:cNvPr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;p47">
              <a:extLst>
                <a:ext uri="{FF2B5EF4-FFF2-40B4-BE49-F238E27FC236}">
                  <a16:creationId xmlns:a16="http://schemas.microsoft.com/office/drawing/2014/main" id="{B3B55F81-534C-47C4-AB07-B1CDFE952CEF}"/>
                </a:ext>
              </a:extLst>
            </p:cNvPr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3;p47">
              <a:extLst>
                <a:ext uri="{FF2B5EF4-FFF2-40B4-BE49-F238E27FC236}">
                  <a16:creationId xmlns:a16="http://schemas.microsoft.com/office/drawing/2014/main" id="{1157E8CF-7984-4193-8161-684193B75B8E}"/>
                </a:ext>
              </a:extLst>
            </p:cNvPr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" name="Google Shape;792;p47">
            <a:extLst>
              <a:ext uri="{FF2B5EF4-FFF2-40B4-BE49-F238E27FC236}">
                <a16:creationId xmlns:a16="http://schemas.microsoft.com/office/drawing/2014/main" id="{1FA1CA09-B840-4B38-A5BE-FD1D74AF6E30}"/>
              </a:ext>
            </a:extLst>
          </p:cNvPr>
          <p:cNvCxnSpPr>
            <a:cxnSpLocks/>
          </p:cNvCxnSpPr>
          <p:nvPr/>
        </p:nvCxnSpPr>
        <p:spPr>
          <a:xfrm flipH="1">
            <a:off x="162172" y="159163"/>
            <a:ext cx="3591293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" name="Google Shape;339;p40">
            <a:extLst>
              <a:ext uri="{FF2B5EF4-FFF2-40B4-BE49-F238E27FC236}">
                <a16:creationId xmlns:a16="http://schemas.microsoft.com/office/drawing/2014/main" id="{D42B5389-DBAD-4DC8-8305-C560BA50205A}"/>
              </a:ext>
            </a:extLst>
          </p:cNvPr>
          <p:cNvGrpSpPr/>
          <p:nvPr/>
        </p:nvGrpSpPr>
        <p:grpSpPr>
          <a:xfrm rot="4295895">
            <a:off x="1222697" y="4828256"/>
            <a:ext cx="274389" cy="287882"/>
            <a:chOff x="2430512" y="3978321"/>
            <a:chExt cx="274389" cy="287882"/>
          </a:xfrm>
        </p:grpSpPr>
        <p:sp>
          <p:nvSpPr>
            <p:cNvPr id="43" name="Google Shape;340;p40">
              <a:extLst>
                <a:ext uri="{FF2B5EF4-FFF2-40B4-BE49-F238E27FC236}">
                  <a16:creationId xmlns:a16="http://schemas.microsoft.com/office/drawing/2014/main" id="{3BF0ED03-6F46-417F-AE12-D62BCE7BF625}"/>
                </a:ext>
              </a:extLst>
            </p:cNvPr>
            <p:cNvSpPr/>
            <p:nvPr/>
          </p:nvSpPr>
          <p:spPr>
            <a:xfrm>
              <a:off x="2430512" y="3978321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1;p40">
              <a:extLst>
                <a:ext uri="{FF2B5EF4-FFF2-40B4-BE49-F238E27FC236}">
                  <a16:creationId xmlns:a16="http://schemas.microsoft.com/office/drawing/2014/main" id="{3BC8915A-F6A9-49C7-8B35-D12B46E1C3F1}"/>
                </a:ext>
              </a:extLst>
            </p:cNvPr>
            <p:cNvSpPr/>
            <p:nvPr/>
          </p:nvSpPr>
          <p:spPr>
            <a:xfrm>
              <a:off x="2483034" y="4025316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48;p40">
            <a:extLst>
              <a:ext uri="{FF2B5EF4-FFF2-40B4-BE49-F238E27FC236}">
                <a16:creationId xmlns:a16="http://schemas.microsoft.com/office/drawing/2014/main" id="{D0746332-805B-4532-8E31-C79D0BD6B018}"/>
              </a:ext>
            </a:extLst>
          </p:cNvPr>
          <p:cNvSpPr/>
          <p:nvPr/>
        </p:nvSpPr>
        <p:spPr>
          <a:xfrm>
            <a:off x="679772" y="4289451"/>
            <a:ext cx="208877" cy="208877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2284;p73">
            <a:extLst>
              <a:ext uri="{FF2B5EF4-FFF2-40B4-BE49-F238E27FC236}">
                <a16:creationId xmlns:a16="http://schemas.microsoft.com/office/drawing/2014/main" id="{04EDDB26-9DC8-4B7D-9A51-7C2EF9CB507A}"/>
              </a:ext>
            </a:extLst>
          </p:cNvPr>
          <p:cNvGrpSpPr>
            <a:grpSpLocks noChangeAspect="1"/>
          </p:cNvGrpSpPr>
          <p:nvPr/>
        </p:nvGrpSpPr>
        <p:grpSpPr>
          <a:xfrm>
            <a:off x="3071136" y="489246"/>
            <a:ext cx="612000" cy="627239"/>
            <a:chOff x="3992913" y="4169025"/>
            <a:chExt cx="428775" cy="439450"/>
          </a:xfrm>
        </p:grpSpPr>
        <p:sp>
          <p:nvSpPr>
            <p:cNvPr id="47" name="Google Shape;2285;p73">
              <a:extLst>
                <a:ext uri="{FF2B5EF4-FFF2-40B4-BE49-F238E27FC236}">
                  <a16:creationId xmlns:a16="http://schemas.microsoft.com/office/drawing/2014/main" id="{1E359599-F108-40E2-AE72-661132149767}"/>
                </a:ext>
              </a:extLst>
            </p:cNvPr>
            <p:cNvSpPr/>
            <p:nvPr/>
          </p:nvSpPr>
          <p:spPr>
            <a:xfrm>
              <a:off x="4026513" y="4169025"/>
              <a:ext cx="395175" cy="380800"/>
            </a:xfrm>
            <a:custGeom>
              <a:avLst/>
              <a:gdLst/>
              <a:ahLst/>
              <a:cxnLst/>
              <a:rect l="l" t="t" r="r" b="b"/>
              <a:pathLst>
                <a:path w="15807" h="15232" extrusionOk="0">
                  <a:moveTo>
                    <a:pt x="7000" y="551"/>
                  </a:moveTo>
                  <a:cubicBezTo>
                    <a:pt x="7408" y="551"/>
                    <a:pt x="7801" y="870"/>
                    <a:pt x="7801" y="1352"/>
                  </a:cubicBezTo>
                  <a:cubicBezTo>
                    <a:pt x="7801" y="1779"/>
                    <a:pt x="7445" y="2135"/>
                    <a:pt x="7018" y="2135"/>
                  </a:cubicBezTo>
                  <a:cubicBezTo>
                    <a:pt x="6306" y="2135"/>
                    <a:pt x="5950" y="1281"/>
                    <a:pt x="6449" y="783"/>
                  </a:cubicBezTo>
                  <a:cubicBezTo>
                    <a:pt x="6609" y="623"/>
                    <a:pt x="6806" y="551"/>
                    <a:pt x="7000" y="551"/>
                  </a:cubicBezTo>
                  <a:close/>
                  <a:moveTo>
                    <a:pt x="12213" y="2776"/>
                  </a:moveTo>
                  <a:cubicBezTo>
                    <a:pt x="12782" y="2776"/>
                    <a:pt x="13138" y="3345"/>
                    <a:pt x="12924" y="3843"/>
                  </a:cubicBezTo>
                  <a:cubicBezTo>
                    <a:pt x="12796" y="4163"/>
                    <a:pt x="12502" y="4343"/>
                    <a:pt x="12202" y="4343"/>
                  </a:cubicBezTo>
                  <a:cubicBezTo>
                    <a:pt x="12002" y="4343"/>
                    <a:pt x="11800" y="4263"/>
                    <a:pt x="11643" y="4092"/>
                  </a:cubicBezTo>
                  <a:cubicBezTo>
                    <a:pt x="11181" y="3594"/>
                    <a:pt x="11501" y="2776"/>
                    <a:pt x="12213" y="2776"/>
                  </a:cubicBezTo>
                  <a:close/>
                  <a:moveTo>
                    <a:pt x="1895" y="2805"/>
                  </a:moveTo>
                  <a:cubicBezTo>
                    <a:pt x="2072" y="2805"/>
                    <a:pt x="2257" y="2870"/>
                    <a:pt x="2428" y="3025"/>
                  </a:cubicBezTo>
                  <a:cubicBezTo>
                    <a:pt x="2713" y="3309"/>
                    <a:pt x="2713" y="3808"/>
                    <a:pt x="2428" y="4128"/>
                  </a:cubicBezTo>
                  <a:cubicBezTo>
                    <a:pt x="2268" y="4288"/>
                    <a:pt x="2063" y="4368"/>
                    <a:pt x="1859" y="4368"/>
                  </a:cubicBezTo>
                  <a:cubicBezTo>
                    <a:pt x="1654" y="4368"/>
                    <a:pt x="1449" y="4288"/>
                    <a:pt x="1289" y="4128"/>
                  </a:cubicBezTo>
                  <a:cubicBezTo>
                    <a:pt x="795" y="3551"/>
                    <a:pt x="1297" y="2805"/>
                    <a:pt x="1895" y="2805"/>
                  </a:cubicBezTo>
                  <a:close/>
                  <a:moveTo>
                    <a:pt x="14010" y="7952"/>
                  </a:moveTo>
                  <a:cubicBezTo>
                    <a:pt x="14203" y="7952"/>
                    <a:pt x="14401" y="8024"/>
                    <a:pt x="14561" y="8184"/>
                  </a:cubicBezTo>
                  <a:cubicBezTo>
                    <a:pt x="14881" y="8504"/>
                    <a:pt x="14881" y="9002"/>
                    <a:pt x="14561" y="9323"/>
                  </a:cubicBezTo>
                  <a:cubicBezTo>
                    <a:pt x="14401" y="9483"/>
                    <a:pt x="14203" y="9555"/>
                    <a:pt x="14010" y="9555"/>
                  </a:cubicBezTo>
                  <a:cubicBezTo>
                    <a:pt x="13602" y="9555"/>
                    <a:pt x="13209" y="9236"/>
                    <a:pt x="13209" y="8753"/>
                  </a:cubicBezTo>
                  <a:cubicBezTo>
                    <a:pt x="13209" y="8271"/>
                    <a:pt x="13602" y="7952"/>
                    <a:pt x="14010" y="7952"/>
                  </a:cubicBezTo>
                  <a:close/>
                  <a:moveTo>
                    <a:pt x="12210" y="13110"/>
                  </a:moveTo>
                  <a:cubicBezTo>
                    <a:pt x="12606" y="13110"/>
                    <a:pt x="12995" y="13420"/>
                    <a:pt x="12995" y="13877"/>
                  </a:cubicBezTo>
                  <a:cubicBezTo>
                    <a:pt x="12995" y="14359"/>
                    <a:pt x="12603" y="14678"/>
                    <a:pt x="12206" y="14678"/>
                  </a:cubicBezTo>
                  <a:cubicBezTo>
                    <a:pt x="12017" y="14678"/>
                    <a:pt x="11828" y="14607"/>
                    <a:pt x="11679" y="14446"/>
                  </a:cubicBezTo>
                  <a:cubicBezTo>
                    <a:pt x="11359" y="14126"/>
                    <a:pt x="11359" y="13663"/>
                    <a:pt x="11679" y="13343"/>
                  </a:cubicBezTo>
                  <a:cubicBezTo>
                    <a:pt x="11829" y="13182"/>
                    <a:pt x="12020" y="13110"/>
                    <a:pt x="12210" y="13110"/>
                  </a:cubicBezTo>
                  <a:close/>
                  <a:moveTo>
                    <a:pt x="6982" y="0"/>
                  </a:moveTo>
                  <a:cubicBezTo>
                    <a:pt x="5381" y="0"/>
                    <a:pt x="5132" y="2313"/>
                    <a:pt x="6733" y="2633"/>
                  </a:cubicBezTo>
                  <a:lnTo>
                    <a:pt x="6733" y="4341"/>
                  </a:lnTo>
                  <a:cubicBezTo>
                    <a:pt x="5737" y="4377"/>
                    <a:pt x="4812" y="4768"/>
                    <a:pt x="4065" y="5409"/>
                  </a:cubicBezTo>
                  <a:lnTo>
                    <a:pt x="2997" y="4306"/>
                  </a:lnTo>
                  <a:cubicBezTo>
                    <a:pt x="3636" y="3295"/>
                    <a:pt x="2782" y="2224"/>
                    <a:pt x="1835" y="2224"/>
                  </a:cubicBezTo>
                  <a:cubicBezTo>
                    <a:pt x="1516" y="2224"/>
                    <a:pt x="1185" y="2346"/>
                    <a:pt x="898" y="2633"/>
                  </a:cubicBezTo>
                  <a:cubicBezTo>
                    <a:pt x="0" y="3560"/>
                    <a:pt x="799" y="4935"/>
                    <a:pt x="1857" y="4935"/>
                  </a:cubicBezTo>
                  <a:cubicBezTo>
                    <a:pt x="2099" y="4935"/>
                    <a:pt x="2354" y="4863"/>
                    <a:pt x="2606" y="4697"/>
                  </a:cubicBezTo>
                  <a:lnTo>
                    <a:pt x="3673" y="5765"/>
                  </a:lnTo>
                  <a:cubicBezTo>
                    <a:pt x="3531" y="5942"/>
                    <a:pt x="3389" y="6085"/>
                    <a:pt x="3282" y="6263"/>
                  </a:cubicBezTo>
                  <a:cubicBezTo>
                    <a:pt x="3177" y="6473"/>
                    <a:pt x="3343" y="6663"/>
                    <a:pt x="3537" y="6663"/>
                  </a:cubicBezTo>
                  <a:cubicBezTo>
                    <a:pt x="3606" y="6663"/>
                    <a:pt x="3679" y="6639"/>
                    <a:pt x="3744" y="6583"/>
                  </a:cubicBezTo>
                  <a:cubicBezTo>
                    <a:pt x="4507" y="5439"/>
                    <a:pt x="5745" y="4839"/>
                    <a:pt x="6992" y="4839"/>
                  </a:cubicBezTo>
                  <a:cubicBezTo>
                    <a:pt x="7956" y="4839"/>
                    <a:pt x="8926" y="5198"/>
                    <a:pt x="9686" y="5942"/>
                  </a:cubicBezTo>
                  <a:cubicBezTo>
                    <a:pt x="11465" y="7615"/>
                    <a:pt x="11288" y="10461"/>
                    <a:pt x="9331" y="11920"/>
                  </a:cubicBezTo>
                  <a:cubicBezTo>
                    <a:pt x="9075" y="12090"/>
                    <a:pt x="9250" y="12419"/>
                    <a:pt x="9475" y="12419"/>
                  </a:cubicBezTo>
                  <a:cubicBezTo>
                    <a:pt x="9532" y="12419"/>
                    <a:pt x="9593" y="12397"/>
                    <a:pt x="9651" y="12347"/>
                  </a:cubicBezTo>
                  <a:cubicBezTo>
                    <a:pt x="9758" y="12276"/>
                    <a:pt x="9900" y="12169"/>
                    <a:pt x="10007" y="12062"/>
                  </a:cubicBezTo>
                  <a:lnTo>
                    <a:pt x="11074" y="13165"/>
                  </a:lnTo>
                  <a:cubicBezTo>
                    <a:pt x="10434" y="14179"/>
                    <a:pt x="11293" y="15232"/>
                    <a:pt x="12228" y="15232"/>
                  </a:cubicBezTo>
                  <a:cubicBezTo>
                    <a:pt x="12540" y="15232"/>
                    <a:pt x="12861" y="15114"/>
                    <a:pt x="13138" y="14838"/>
                  </a:cubicBezTo>
                  <a:cubicBezTo>
                    <a:pt x="14064" y="13911"/>
                    <a:pt x="13271" y="12536"/>
                    <a:pt x="12214" y="12536"/>
                  </a:cubicBezTo>
                  <a:cubicBezTo>
                    <a:pt x="11972" y="12536"/>
                    <a:pt x="11717" y="12608"/>
                    <a:pt x="11465" y="12774"/>
                  </a:cubicBezTo>
                  <a:lnTo>
                    <a:pt x="10398" y="11671"/>
                  </a:lnTo>
                  <a:cubicBezTo>
                    <a:pt x="11038" y="10924"/>
                    <a:pt x="11394" y="9963"/>
                    <a:pt x="11465" y="9002"/>
                  </a:cubicBezTo>
                  <a:lnTo>
                    <a:pt x="12711" y="9002"/>
                  </a:lnTo>
                  <a:cubicBezTo>
                    <a:pt x="12746" y="9251"/>
                    <a:pt x="12889" y="9465"/>
                    <a:pt x="13067" y="9643"/>
                  </a:cubicBezTo>
                  <a:cubicBezTo>
                    <a:pt x="13316" y="9892"/>
                    <a:pt x="13671" y="10070"/>
                    <a:pt x="14027" y="10070"/>
                  </a:cubicBezTo>
                  <a:cubicBezTo>
                    <a:pt x="15806" y="10070"/>
                    <a:pt x="15806" y="7401"/>
                    <a:pt x="14027" y="7401"/>
                  </a:cubicBezTo>
                  <a:cubicBezTo>
                    <a:pt x="14004" y="7400"/>
                    <a:pt x="13981" y="7399"/>
                    <a:pt x="13958" y="7399"/>
                  </a:cubicBezTo>
                  <a:cubicBezTo>
                    <a:pt x="13346" y="7399"/>
                    <a:pt x="12814" y="7851"/>
                    <a:pt x="12711" y="8469"/>
                  </a:cubicBezTo>
                  <a:lnTo>
                    <a:pt x="11465" y="8469"/>
                  </a:lnTo>
                  <a:cubicBezTo>
                    <a:pt x="11394" y="7472"/>
                    <a:pt x="10967" y="6547"/>
                    <a:pt x="10327" y="5800"/>
                  </a:cubicBezTo>
                  <a:lnTo>
                    <a:pt x="11465" y="4662"/>
                  </a:lnTo>
                  <a:cubicBezTo>
                    <a:pt x="11679" y="4804"/>
                    <a:pt x="11928" y="4875"/>
                    <a:pt x="12213" y="4875"/>
                  </a:cubicBezTo>
                  <a:cubicBezTo>
                    <a:pt x="13565" y="4875"/>
                    <a:pt x="14027" y="3025"/>
                    <a:pt x="12818" y="2384"/>
                  </a:cubicBezTo>
                  <a:cubicBezTo>
                    <a:pt x="12601" y="2263"/>
                    <a:pt x="12381" y="2209"/>
                    <a:pt x="12172" y="2209"/>
                  </a:cubicBezTo>
                  <a:cubicBezTo>
                    <a:pt x="11214" y="2209"/>
                    <a:pt x="10461" y="3336"/>
                    <a:pt x="11074" y="4270"/>
                  </a:cubicBezTo>
                  <a:lnTo>
                    <a:pt x="9935" y="5444"/>
                  </a:lnTo>
                  <a:cubicBezTo>
                    <a:pt x="9188" y="4768"/>
                    <a:pt x="8263" y="4412"/>
                    <a:pt x="7267" y="4341"/>
                  </a:cubicBezTo>
                  <a:lnTo>
                    <a:pt x="7267" y="2633"/>
                  </a:lnTo>
                  <a:cubicBezTo>
                    <a:pt x="8832" y="2313"/>
                    <a:pt x="8583" y="0"/>
                    <a:pt x="6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86;p73">
              <a:extLst>
                <a:ext uri="{FF2B5EF4-FFF2-40B4-BE49-F238E27FC236}">
                  <a16:creationId xmlns:a16="http://schemas.microsoft.com/office/drawing/2014/main" id="{B92603D3-FAC0-4D11-8C30-3ED692E62D66}"/>
                </a:ext>
              </a:extLst>
            </p:cNvPr>
            <p:cNvSpPr/>
            <p:nvPr/>
          </p:nvSpPr>
          <p:spPr>
            <a:xfrm>
              <a:off x="4125438" y="4313425"/>
              <a:ext cx="163700" cy="153700"/>
            </a:xfrm>
            <a:custGeom>
              <a:avLst/>
              <a:gdLst/>
              <a:ahLst/>
              <a:cxnLst/>
              <a:rect l="l" t="t" r="r" b="b"/>
              <a:pathLst>
                <a:path w="6548" h="6148" extrusionOk="0">
                  <a:moveTo>
                    <a:pt x="2029" y="771"/>
                  </a:moveTo>
                  <a:cubicBezTo>
                    <a:pt x="1887" y="914"/>
                    <a:pt x="1780" y="1092"/>
                    <a:pt x="1709" y="1234"/>
                  </a:cubicBezTo>
                  <a:lnTo>
                    <a:pt x="1460" y="1092"/>
                  </a:lnTo>
                  <a:cubicBezTo>
                    <a:pt x="1638" y="949"/>
                    <a:pt x="1816" y="842"/>
                    <a:pt x="2029" y="771"/>
                  </a:cubicBezTo>
                  <a:close/>
                  <a:moveTo>
                    <a:pt x="4057" y="771"/>
                  </a:moveTo>
                  <a:cubicBezTo>
                    <a:pt x="4271" y="842"/>
                    <a:pt x="4448" y="949"/>
                    <a:pt x="4591" y="1092"/>
                  </a:cubicBezTo>
                  <a:cubicBezTo>
                    <a:pt x="4520" y="1163"/>
                    <a:pt x="4448" y="1198"/>
                    <a:pt x="4377" y="1234"/>
                  </a:cubicBezTo>
                  <a:cubicBezTo>
                    <a:pt x="4271" y="1092"/>
                    <a:pt x="4164" y="914"/>
                    <a:pt x="4057" y="771"/>
                  </a:cubicBezTo>
                  <a:close/>
                  <a:moveTo>
                    <a:pt x="2776" y="771"/>
                  </a:moveTo>
                  <a:lnTo>
                    <a:pt x="2776" y="1590"/>
                  </a:lnTo>
                  <a:cubicBezTo>
                    <a:pt x="2563" y="1554"/>
                    <a:pt x="2385" y="1518"/>
                    <a:pt x="2207" y="1483"/>
                  </a:cubicBezTo>
                  <a:cubicBezTo>
                    <a:pt x="2349" y="1198"/>
                    <a:pt x="2527" y="949"/>
                    <a:pt x="2776" y="771"/>
                  </a:cubicBezTo>
                  <a:close/>
                  <a:moveTo>
                    <a:pt x="3310" y="771"/>
                  </a:moveTo>
                  <a:cubicBezTo>
                    <a:pt x="3523" y="985"/>
                    <a:pt x="3737" y="1198"/>
                    <a:pt x="3879" y="1483"/>
                  </a:cubicBezTo>
                  <a:cubicBezTo>
                    <a:pt x="3701" y="1518"/>
                    <a:pt x="3488" y="1554"/>
                    <a:pt x="3310" y="1590"/>
                  </a:cubicBezTo>
                  <a:lnTo>
                    <a:pt x="3310" y="771"/>
                  </a:lnTo>
                  <a:close/>
                  <a:moveTo>
                    <a:pt x="1068" y="1483"/>
                  </a:moveTo>
                  <a:cubicBezTo>
                    <a:pt x="1211" y="1590"/>
                    <a:pt x="1353" y="1661"/>
                    <a:pt x="1460" y="1732"/>
                  </a:cubicBezTo>
                  <a:cubicBezTo>
                    <a:pt x="1353" y="2052"/>
                    <a:pt x="1282" y="2372"/>
                    <a:pt x="1282" y="2693"/>
                  </a:cubicBezTo>
                  <a:lnTo>
                    <a:pt x="570" y="2693"/>
                  </a:lnTo>
                  <a:cubicBezTo>
                    <a:pt x="641" y="2266"/>
                    <a:pt x="819" y="1839"/>
                    <a:pt x="1068" y="1483"/>
                  </a:cubicBezTo>
                  <a:close/>
                  <a:moveTo>
                    <a:pt x="1993" y="1981"/>
                  </a:moveTo>
                  <a:cubicBezTo>
                    <a:pt x="2242" y="2052"/>
                    <a:pt x="2492" y="2123"/>
                    <a:pt x="2776" y="2123"/>
                  </a:cubicBezTo>
                  <a:lnTo>
                    <a:pt x="2776" y="2693"/>
                  </a:lnTo>
                  <a:lnTo>
                    <a:pt x="1816" y="2693"/>
                  </a:lnTo>
                  <a:cubicBezTo>
                    <a:pt x="1851" y="2444"/>
                    <a:pt x="1887" y="2195"/>
                    <a:pt x="1993" y="1981"/>
                  </a:cubicBezTo>
                  <a:close/>
                  <a:moveTo>
                    <a:pt x="4093" y="1981"/>
                  </a:moveTo>
                  <a:cubicBezTo>
                    <a:pt x="4164" y="2195"/>
                    <a:pt x="4235" y="2444"/>
                    <a:pt x="4235" y="2693"/>
                  </a:cubicBezTo>
                  <a:lnTo>
                    <a:pt x="3310" y="2693"/>
                  </a:lnTo>
                  <a:lnTo>
                    <a:pt x="3310" y="2123"/>
                  </a:lnTo>
                  <a:cubicBezTo>
                    <a:pt x="3595" y="2123"/>
                    <a:pt x="3844" y="2052"/>
                    <a:pt x="4093" y="1981"/>
                  </a:cubicBezTo>
                  <a:close/>
                  <a:moveTo>
                    <a:pt x="4982" y="1483"/>
                  </a:moveTo>
                  <a:cubicBezTo>
                    <a:pt x="5089" y="1625"/>
                    <a:pt x="5196" y="1768"/>
                    <a:pt x="5267" y="1945"/>
                  </a:cubicBezTo>
                  <a:cubicBezTo>
                    <a:pt x="5374" y="2159"/>
                    <a:pt x="5445" y="2408"/>
                    <a:pt x="5480" y="2693"/>
                  </a:cubicBezTo>
                  <a:lnTo>
                    <a:pt x="4804" y="2693"/>
                  </a:lnTo>
                  <a:cubicBezTo>
                    <a:pt x="4769" y="2372"/>
                    <a:pt x="4698" y="2052"/>
                    <a:pt x="4591" y="1732"/>
                  </a:cubicBezTo>
                  <a:cubicBezTo>
                    <a:pt x="4733" y="1661"/>
                    <a:pt x="4875" y="1590"/>
                    <a:pt x="4982" y="1483"/>
                  </a:cubicBezTo>
                  <a:close/>
                  <a:moveTo>
                    <a:pt x="2776" y="3226"/>
                  </a:moveTo>
                  <a:lnTo>
                    <a:pt x="2776" y="3867"/>
                  </a:lnTo>
                  <a:cubicBezTo>
                    <a:pt x="2492" y="3902"/>
                    <a:pt x="2242" y="3974"/>
                    <a:pt x="1993" y="4045"/>
                  </a:cubicBezTo>
                  <a:cubicBezTo>
                    <a:pt x="1887" y="3796"/>
                    <a:pt x="1851" y="3511"/>
                    <a:pt x="1816" y="3226"/>
                  </a:cubicBezTo>
                  <a:close/>
                  <a:moveTo>
                    <a:pt x="4271" y="3226"/>
                  </a:moveTo>
                  <a:cubicBezTo>
                    <a:pt x="4235" y="3511"/>
                    <a:pt x="4164" y="3796"/>
                    <a:pt x="4093" y="4045"/>
                  </a:cubicBezTo>
                  <a:cubicBezTo>
                    <a:pt x="3844" y="3974"/>
                    <a:pt x="3595" y="3902"/>
                    <a:pt x="3310" y="3867"/>
                  </a:cubicBezTo>
                  <a:lnTo>
                    <a:pt x="3310" y="3226"/>
                  </a:lnTo>
                  <a:close/>
                  <a:moveTo>
                    <a:pt x="5480" y="3226"/>
                  </a:moveTo>
                  <a:cubicBezTo>
                    <a:pt x="5445" y="3689"/>
                    <a:pt x="5267" y="4116"/>
                    <a:pt x="4982" y="4507"/>
                  </a:cubicBezTo>
                  <a:cubicBezTo>
                    <a:pt x="4875" y="4436"/>
                    <a:pt x="4733" y="4329"/>
                    <a:pt x="4591" y="4258"/>
                  </a:cubicBezTo>
                  <a:cubicBezTo>
                    <a:pt x="4733" y="3938"/>
                    <a:pt x="4804" y="3582"/>
                    <a:pt x="4804" y="3226"/>
                  </a:cubicBezTo>
                  <a:close/>
                  <a:moveTo>
                    <a:pt x="1709" y="4792"/>
                  </a:moveTo>
                  <a:cubicBezTo>
                    <a:pt x="1780" y="4934"/>
                    <a:pt x="1887" y="5112"/>
                    <a:pt x="2029" y="5254"/>
                  </a:cubicBezTo>
                  <a:cubicBezTo>
                    <a:pt x="1816" y="5183"/>
                    <a:pt x="1638" y="5077"/>
                    <a:pt x="1460" y="4934"/>
                  </a:cubicBezTo>
                  <a:cubicBezTo>
                    <a:pt x="1531" y="4863"/>
                    <a:pt x="1638" y="4827"/>
                    <a:pt x="1709" y="4792"/>
                  </a:cubicBezTo>
                  <a:close/>
                  <a:moveTo>
                    <a:pt x="2776" y="4436"/>
                  </a:moveTo>
                  <a:lnTo>
                    <a:pt x="2776" y="5254"/>
                  </a:lnTo>
                  <a:cubicBezTo>
                    <a:pt x="2527" y="5041"/>
                    <a:pt x="2349" y="4827"/>
                    <a:pt x="2207" y="4543"/>
                  </a:cubicBezTo>
                  <a:cubicBezTo>
                    <a:pt x="2385" y="4507"/>
                    <a:pt x="2563" y="4472"/>
                    <a:pt x="2776" y="4436"/>
                  </a:cubicBezTo>
                  <a:close/>
                  <a:moveTo>
                    <a:pt x="3310" y="4436"/>
                  </a:moveTo>
                  <a:cubicBezTo>
                    <a:pt x="3488" y="4472"/>
                    <a:pt x="3701" y="4507"/>
                    <a:pt x="3879" y="4543"/>
                  </a:cubicBezTo>
                  <a:cubicBezTo>
                    <a:pt x="3737" y="4827"/>
                    <a:pt x="3523" y="5041"/>
                    <a:pt x="3310" y="5254"/>
                  </a:cubicBezTo>
                  <a:lnTo>
                    <a:pt x="3310" y="4436"/>
                  </a:lnTo>
                  <a:close/>
                  <a:moveTo>
                    <a:pt x="4377" y="4756"/>
                  </a:moveTo>
                  <a:cubicBezTo>
                    <a:pt x="4448" y="4827"/>
                    <a:pt x="4520" y="4863"/>
                    <a:pt x="4591" y="4899"/>
                  </a:cubicBezTo>
                  <a:cubicBezTo>
                    <a:pt x="4448" y="5041"/>
                    <a:pt x="4306" y="5112"/>
                    <a:pt x="4164" y="5183"/>
                  </a:cubicBezTo>
                  <a:lnTo>
                    <a:pt x="4164" y="5219"/>
                  </a:lnTo>
                  <a:lnTo>
                    <a:pt x="4057" y="5254"/>
                  </a:lnTo>
                  <a:cubicBezTo>
                    <a:pt x="4164" y="5112"/>
                    <a:pt x="4271" y="4934"/>
                    <a:pt x="4377" y="4756"/>
                  </a:cubicBezTo>
                  <a:close/>
                  <a:moveTo>
                    <a:pt x="3034" y="0"/>
                  </a:moveTo>
                  <a:cubicBezTo>
                    <a:pt x="1827" y="0"/>
                    <a:pt x="630" y="698"/>
                    <a:pt x="179" y="2052"/>
                  </a:cubicBezTo>
                  <a:cubicBezTo>
                    <a:pt x="72" y="2372"/>
                    <a:pt x="1" y="2693"/>
                    <a:pt x="1" y="3013"/>
                  </a:cubicBezTo>
                  <a:cubicBezTo>
                    <a:pt x="1" y="3155"/>
                    <a:pt x="36" y="3333"/>
                    <a:pt x="36" y="3475"/>
                  </a:cubicBezTo>
                  <a:cubicBezTo>
                    <a:pt x="72" y="3618"/>
                    <a:pt x="214" y="3724"/>
                    <a:pt x="357" y="3724"/>
                  </a:cubicBezTo>
                  <a:cubicBezTo>
                    <a:pt x="499" y="3689"/>
                    <a:pt x="606" y="3547"/>
                    <a:pt x="606" y="3404"/>
                  </a:cubicBezTo>
                  <a:lnTo>
                    <a:pt x="606" y="3226"/>
                  </a:lnTo>
                  <a:lnTo>
                    <a:pt x="1246" y="3226"/>
                  </a:lnTo>
                  <a:cubicBezTo>
                    <a:pt x="1282" y="3582"/>
                    <a:pt x="1353" y="3938"/>
                    <a:pt x="1460" y="4258"/>
                  </a:cubicBezTo>
                  <a:cubicBezTo>
                    <a:pt x="1317" y="4329"/>
                    <a:pt x="1175" y="4436"/>
                    <a:pt x="1068" y="4507"/>
                  </a:cubicBezTo>
                  <a:cubicBezTo>
                    <a:pt x="997" y="4436"/>
                    <a:pt x="926" y="4365"/>
                    <a:pt x="890" y="4258"/>
                  </a:cubicBezTo>
                  <a:cubicBezTo>
                    <a:pt x="835" y="4147"/>
                    <a:pt x="745" y="4102"/>
                    <a:pt x="655" y="4102"/>
                  </a:cubicBezTo>
                  <a:cubicBezTo>
                    <a:pt x="456" y="4102"/>
                    <a:pt x="256" y="4322"/>
                    <a:pt x="428" y="4543"/>
                  </a:cubicBezTo>
                  <a:cubicBezTo>
                    <a:pt x="968" y="5574"/>
                    <a:pt x="1998" y="6147"/>
                    <a:pt x="3076" y="6147"/>
                  </a:cubicBezTo>
                  <a:cubicBezTo>
                    <a:pt x="3561" y="6147"/>
                    <a:pt x="4056" y="6031"/>
                    <a:pt x="4520" y="5788"/>
                  </a:cubicBezTo>
                  <a:cubicBezTo>
                    <a:pt x="5978" y="5005"/>
                    <a:pt x="6548" y="3155"/>
                    <a:pt x="5765" y="1696"/>
                  </a:cubicBezTo>
                  <a:cubicBezTo>
                    <a:pt x="5195" y="556"/>
                    <a:pt x="4110" y="0"/>
                    <a:pt x="3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87;p73">
              <a:extLst>
                <a:ext uri="{FF2B5EF4-FFF2-40B4-BE49-F238E27FC236}">
                  <a16:creationId xmlns:a16="http://schemas.microsoft.com/office/drawing/2014/main" id="{329A3795-C310-4547-A57F-44A0F38C4E2E}"/>
                </a:ext>
              </a:extLst>
            </p:cNvPr>
            <p:cNvSpPr/>
            <p:nvPr/>
          </p:nvSpPr>
          <p:spPr>
            <a:xfrm>
              <a:off x="3992913" y="4345800"/>
              <a:ext cx="257100" cy="262675"/>
            </a:xfrm>
            <a:custGeom>
              <a:avLst/>
              <a:gdLst/>
              <a:ahLst/>
              <a:cxnLst/>
              <a:rect l="l" t="t" r="r" b="b"/>
              <a:pathLst>
                <a:path w="10284" h="10507" extrusionOk="0">
                  <a:moveTo>
                    <a:pt x="1299" y="881"/>
                  </a:moveTo>
                  <a:cubicBezTo>
                    <a:pt x="1707" y="881"/>
                    <a:pt x="2100" y="1200"/>
                    <a:pt x="2100" y="1682"/>
                  </a:cubicBezTo>
                  <a:cubicBezTo>
                    <a:pt x="2100" y="2109"/>
                    <a:pt x="1744" y="2465"/>
                    <a:pt x="1317" y="2465"/>
                  </a:cubicBezTo>
                  <a:cubicBezTo>
                    <a:pt x="605" y="2465"/>
                    <a:pt x="249" y="1611"/>
                    <a:pt x="748" y="1113"/>
                  </a:cubicBezTo>
                  <a:cubicBezTo>
                    <a:pt x="908" y="953"/>
                    <a:pt x="1105" y="881"/>
                    <a:pt x="1299" y="881"/>
                  </a:cubicBezTo>
                  <a:close/>
                  <a:moveTo>
                    <a:pt x="3225" y="6047"/>
                  </a:moveTo>
                  <a:cubicBezTo>
                    <a:pt x="3421" y="6047"/>
                    <a:pt x="3618" y="6119"/>
                    <a:pt x="3772" y="6272"/>
                  </a:cubicBezTo>
                  <a:cubicBezTo>
                    <a:pt x="3914" y="6450"/>
                    <a:pt x="4021" y="6628"/>
                    <a:pt x="4021" y="6841"/>
                  </a:cubicBezTo>
                  <a:cubicBezTo>
                    <a:pt x="4021" y="7268"/>
                    <a:pt x="3665" y="7624"/>
                    <a:pt x="3238" y="7624"/>
                  </a:cubicBezTo>
                  <a:cubicBezTo>
                    <a:pt x="2669" y="7624"/>
                    <a:pt x="2278" y="7055"/>
                    <a:pt x="2491" y="6521"/>
                  </a:cubicBezTo>
                  <a:cubicBezTo>
                    <a:pt x="2621" y="6219"/>
                    <a:pt x="2921" y="6047"/>
                    <a:pt x="3225" y="6047"/>
                  </a:cubicBezTo>
                  <a:close/>
                  <a:moveTo>
                    <a:pt x="8362" y="8371"/>
                  </a:moveTo>
                  <a:cubicBezTo>
                    <a:pt x="8789" y="8371"/>
                    <a:pt x="9145" y="8727"/>
                    <a:pt x="9145" y="9154"/>
                  </a:cubicBezTo>
                  <a:cubicBezTo>
                    <a:pt x="9145" y="9637"/>
                    <a:pt x="8752" y="9956"/>
                    <a:pt x="8344" y="9956"/>
                  </a:cubicBezTo>
                  <a:cubicBezTo>
                    <a:pt x="8150" y="9956"/>
                    <a:pt x="7953" y="9884"/>
                    <a:pt x="7793" y="9724"/>
                  </a:cubicBezTo>
                  <a:cubicBezTo>
                    <a:pt x="7294" y="9225"/>
                    <a:pt x="7650" y="8371"/>
                    <a:pt x="8362" y="8371"/>
                  </a:cubicBezTo>
                  <a:close/>
                  <a:moveTo>
                    <a:pt x="4444" y="1"/>
                  </a:moveTo>
                  <a:cubicBezTo>
                    <a:pt x="4320" y="1"/>
                    <a:pt x="4193" y="70"/>
                    <a:pt x="4163" y="188"/>
                  </a:cubicBezTo>
                  <a:cubicBezTo>
                    <a:pt x="4021" y="579"/>
                    <a:pt x="3914" y="971"/>
                    <a:pt x="3914" y="1398"/>
                  </a:cubicBezTo>
                  <a:lnTo>
                    <a:pt x="2633" y="1398"/>
                  </a:lnTo>
                  <a:cubicBezTo>
                    <a:pt x="2487" y="680"/>
                    <a:pt x="1922" y="344"/>
                    <a:pt x="1353" y="344"/>
                  </a:cubicBezTo>
                  <a:cubicBezTo>
                    <a:pt x="679" y="344"/>
                    <a:pt x="0" y="815"/>
                    <a:pt x="0" y="1682"/>
                  </a:cubicBezTo>
                  <a:cubicBezTo>
                    <a:pt x="0" y="2527"/>
                    <a:pt x="674" y="2988"/>
                    <a:pt x="1344" y="2988"/>
                  </a:cubicBezTo>
                  <a:cubicBezTo>
                    <a:pt x="1916" y="2988"/>
                    <a:pt x="2486" y="2652"/>
                    <a:pt x="2633" y="1931"/>
                  </a:cubicBezTo>
                  <a:lnTo>
                    <a:pt x="3879" y="1931"/>
                  </a:lnTo>
                  <a:cubicBezTo>
                    <a:pt x="3914" y="2963"/>
                    <a:pt x="4306" y="3924"/>
                    <a:pt x="4982" y="4671"/>
                  </a:cubicBezTo>
                  <a:lnTo>
                    <a:pt x="3950" y="5703"/>
                  </a:lnTo>
                  <a:cubicBezTo>
                    <a:pt x="3723" y="5555"/>
                    <a:pt x="3477" y="5488"/>
                    <a:pt x="3237" y="5488"/>
                  </a:cubicBezTo>
                  <a:cubicBezTo>
                    <a:pt x="2498" y="5488"/>
                    <a:pt x="1814" y="6124"/>
                    <a:pt x="1922" y="6984"/>
                  </a:cubicBezTo>
                  <a:cubicBezTo>
                    <a:pt x="1992" y="7709"/>
                    <a:pt x="2600" y="8173"/>
                    <a:pt x="3231" y="8173"/>
                  </a:cubicBezTo>
                  <a:cubicBezTo>
                    <a:pt x="3560" y="8173"/>
                    <a:pt x="3895" y="8047"/>
                    <a:pt x="4163" y="7767"/>
                  </a:cubicBezTo>
                  <a:cubicBezTo>
                    <a:pt x="4412" y="7518"/>
                    <a:pt x="4555" y="7197"/>
                    <a:pt x="4555" y="6841"/>
                  </a:cubicBezTo>
                  <a:cubicBezTo>
                    <a:pt x="4555" y="6557"/>
                    <a:pt x="4484" y="6308"/>
                    <a:pt x="4341" y="6094"/>
                  </a:cubicBezTo>
                  <a:lnTo>
                    <a:pt x="5373" y="5062"/>
                  </a:lnTo>
                  <a:cubicBezTo>
                    <a:pt x="6120" y="5738"/>
                    <a:pt x="7081" y="6130"/>
                    <a:pt x="8077" y="6165"/>
                  </a:cubicBezTo>
                  <a:lnTo>
                    <a:pt x="8077" y="7873"/>
                  </a:lnTo>
                  <a:cubicBezTo>
                    <a:pt x="6512" y="8194"/>
                    <a:pt x="6761" y="10506"/>
                    <a:pt x="8362" y="10506"/>
                  </a:cubicBezTo>
                  <a:cubicBezTo>
                    <a:pt x="9963" y="10506"/>
                    <a:pt x="10212" y="8194"/>
                    <a:pt x="8646" y="7873"/>
                  </a:cubicBezTo>
                  <a:lnTo>
                    <a:pt x="8646" y="6165"/>
                  </a:lnTo>
                  <a:cubicBezTo>
                    <a:pt x="9109" y="6130"/>
                    <a:pt x="9607" y="6023"/>
                    <a:pt x="10070" y="5845"/>
                  </a:cubicBezTo>
                  <a:cubicBezTo>
                    <a:pt x="10212" y="5774"/>
                    <a:pt x="10283" y="5632"/>
                    <a:pt x="10212" y="5489"/>
                  </a:cubicBezTo>
                  <a:cubicBezTo>
                    <a:pt x="10160" y="5385"/>
                    <a:pt x="10070" y="5319"/>
                    <a:pt x="9969" y="5319"/>
                  </a:cubicBezTo>
                  <a:cubicBezTo>
                    <a:pt x="9932" y="5319"/>
                    <a:pt x="9894" y="5328"/>
                    <a:pt x="9856" y="5347"/>
                  </a:cubicBezTo>
                  <a:cubicBezTo>
                    <a:pt x="9364" y="5541"/>
                    <a:pt x="8868" y="5631"/>
                    <a:pt x="8387" y="5631"/>
                  </a:cubicBezTo>
                  <a:cubicBezTo>
                    <a:pt x="6046" y="5631"/>
                    <a:pt x="4047" y="3514"/>
                    <a:pt x="4519" y="1006"/>
                  </a:cubicBezTo>
                  <a:cubicBezTo>
                    <a:pt x="4555" y="793"/>
                    <a:pt x="4590" y="579"/>
                    <a:pt x="4661" y="366"/>
                  </a:cubicBezTo>
                  <a:cubicBezTo>
                    <a:pt x="4733" y="223"/>
                    <a:pt x="4661" y="81"/>
                    <a:pt x="4519" y="10"/>
                  </a:cubicBezTo>
                  <a:cubicBezTo>
                    <a:pt x="4495" y="4"/>
                    <a:pt x="4469" y="1"/>
                    <a:pt x="4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56438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3"/>
          <p:cNvSpPr txBox="1">
            <a:spLocks noGrp="1"/>
          </p:cNvSpPr>
          <p:nvPr>
            <p:ph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Terima Kasih</a:t>
            </a:r>
            <a:endParaRPr sz="6600" dirty="0"/>
          </a:p>
        </p:txBody>
      </p:sp>
      <p:grpSp>
        <p:nvGrpSpPr>
          <p:cNvPr id="970" name="Google Shape;970;p53"/>
          <p:cNvGrpSpPr/>
          <p:nvPr/>
        </p:nvGrpSpPr>
        <p:grpSpPr>
          <a:xfrm rot="613152">
            <a:off x="7267429" y="3069413"/>
            <a:ext cx="1697257" cy="1396957"/>
            <a:chOff x="5369742" y="603547"/>
            <a:chExt cx="1558582" cy="1282818"/>
          </a:xfrm>
        </p:grpSpPr>
        <p:sp>
          <p:nvSpPr>
            <p:cNvPr id="971" name="Google Shape;971;p53"/>
            <p:cNvSpPr/>
            <p:nvPr/>
          </p:nvSpPr>
          <p:spPr>
            <a:xfrm>
              <a:off x="5975263" y="1091819"/>
              <a:ext cx="459132" cy="684421"/>
            </a:xfrm>
            <a:custGeom>
              <a:avLst/>
              <a:gdLst/>
              <a:ahLst/>
              <a:cxnLst/>
              <a:rect l="l" t="t" r="r" b="b"/>
              <a:pathLst>
                <a:path w="12507" h="18644" extrusionOk="0">
                  <a:moveTo>
                    <a:pt x="8208" y="18644"/>
                  </a:moveTo>
                  <a:lnTo>
                    <a:pt x="12506" y="8720"/>
                  </a:lnTo>
                  <a:lnTo>
                    <a:pt x="4300" y="1"/>
                  </a:lnTo>
                  <a:lnTo>
                    <a:pt x="1" y="992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3"/>
            <p:cNvSpPr/>
            <p:nvPr/>
          </p:nvSpPr>
          <p:spPr>
            <a:xfrm>
              <a:off x="6161159" y="1353668"/>
              <a:ext cx="114131" cy="128669"/>
            </a:xfrm>
            <a:custGeom>
              <a:avLst/>
              <a:gdLst/>
              <a:ahLst/>
              <a:cxnLst/>
              <a:rect l="l" t="t" r="r" b="b"/>
              <a:pathLst>
                <a:path w="3109" h="3505" extrusionOk="0">
                  <a:moveTo>
                    <a:pt x="2237" y="1197"/>
                  </a:moveTo>
                  <a:cubicBezTo>
                    <a:pt x="1587" y="398"/>
                    <a:pt x="754" y="0"/>
                    <a:pt x="378" y="307"/>
                  </a:cubicBezTo>
                  <a:cubicBezTo>
                    <a:pt x="0" y="613"/>
                    <a:pt x="221" y="1510"/>
                    <a:pt x="871" y="2308"/>
                  </a:cubicBezTo>
                  <a:cubicBezTo>
                    <a:pt x="1521" y="3107"/>
                    <a:pt x="2353" y="3505"/>
                    <a:pt x="2731" y="3199"/>
                  </a:cubicBezTo>
                  <a:cubicBezTo>
                    <a:pt x="3108" y="2892"/>
                    <a:pt x="2887" y="1995"/>
                    <a:pt x="2237" y="11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3"/>
            <p:cNvSpPr/>
            <p:nvPr/>
          </p:nvSpPr>
          <p:spPr>
            <a:xfrm>
              <a:off x="6190563" y="1365782"/>
              <a:ext cx="737761" cy="258622"/>
            </a:xfrm>
            <a:custGeom>
              <a:avLst/>
              <a:gdLst/>
              <a:ahLst/>
              <a:cxnLst/>
              <a:rect l="l" t="t" r="r" b="b"/>
              <a:pathLst>
                <a:path w="20097" h="7045" extrusionOk="0">
                  <a:moveTo>
                    <a:pt x="6587" y="227"/>
                  </a:moveTo>
                  <a:cubicBezTo>
                    <a:pt x="8588" y="599"/>
                    <a:pt x="10406" y="1557"/>
                    <a:pt x="12120" y="2619"/>
                  </a:cubicBezTo>
                  <a:cubicBezTo>
                    <a:pt x="13673" y="3580"/>
                    <a:pt x="15542" y="5356"/>
                    <a:pt x="17521" y="4830"/>
                  </a:cubicBezTo>
                  <a:cubicBezTo>
                    <a:pt x="18025" y="4696"/>
                    <a:pt x="18645" y="4352"/>
                    <a:pt x="19150" y="4639"/>
                  </a:cubicBezTo>
                  <a:cubicBezTo>
                    <a:pt x="19822" y="5021"/>
                    <a:pt x="20096" y="6375"/>
                    <a:pt x="19327" y="6785"/>
                  </a:cubicBezTo>
                  <a:cubicBezTo>
                    <a:pt x="18861" y="7034"/>
                    <a:pt x="18251" y="7044"/>
                    <a:pt x="17735" y="7043"/>
                  </a:cubicBezTo>
                  <a:cubicBezTo>
                    <a:pt x="16925" y="7042"/>
                    <a:pt x="16147" y="6751"/>
                    <a:pt x="15448" y="6362"/>
                  </a:cubicBezTo>
                  <a:cubicBezTo>
                    <a:pt x="14182" y="5658"/>
                    <a:pt x="13213" y="4636"/>
                    <a:pt x="12117" y="3716"/>
                  </a:cubicBezTo>
                  <a:cubicBezTo>
                    <a:pt x="10445" y="2310"/>
                    <a:pt x="8749" y="891"/>
                    <a:pt x="6558" y="482"/>
                  </a:cubicBezTo>
                  <a:cubicBezTo>
                    <a:pt x="6433" y="459"/>
                    <a:pt x="6305" y="439"/>
                    <a:pt x="6176" y="423"/>
                  </a:cubicBezTo>
                  <a:cubicBezTo>
                    <a:pt x="5124" y="287"/>
                    <a:pt x="4026" y="318"/>
                    <a:pt x="3024" y="665"/>
                  </a:cubicBezTo>
                  <a:cubicBezTo>
                    <a:pt x="1197" y="1298"/>
                    <a:pt x="198" y="2117"/>
                    <a:pt x="192" y="2121"/>
                  </a:cubicBezTo>
                  <a:cubicBezTo>
                    <a:pt x="151" y="2076"/>
                    <a:pt x="111" y="2028"/>
                    <a:pt x="70" y="1979"/>
                  </a:cubicBezTo>
                  <a:cubicBezTo>
                    <a:pt x="46" y="1949"/>
                    <a:pt x="23" y="1918"/>
                    <a:pt x="0" y="1888"/>
                  </a:cubicBezTo>
                  <a:cubicBezTo>
                    <a:pt x="1664" y="867"/>
                    <a:pt x="2442" y="589"/>
                    <a:pt x="2920" y="455"/>
                  </a:cubicBezTo>
                  <a:cubicBezTo>
                    <a:pt x="4110" y="121"/>
                    <a:pt x="5366" y="0"/>
                    <a:pt x="6587" y="2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3"/>
            <p:cNvSpPr/>
            <p:nvPr/>
          </p:nvSpPr>
          <p:spPr>
            <a:xfrm>
              <a:off x="5975263" y="1007424"/>
              <a:ext cx="468934" cy="448743"/>
            </a:xfrm>
            <a:custGeom>
              <a:avLst/>
              <a:gdLst/>
              <a:ahLst/>
              <a:cxnLst/>
              <a:rect l="l" t="t" r="r" b="b"/>
              <a:pathLst>
                <a:path w="12774" h="12224" extrusionOk="0">
                  <a:moveTo>
                    <a:pt x="8475" y="9925"/>
                  </a:moveTo>
                  <a:lnTo>
                    <a:pt x="12773" y="1"/>
                  </a:lnTo>
                  <a:lnTo>
                    <a:pt x="4300" y="2300"/>
                  </a:lnTo>
                  <a:lnTo>
                    <a:pt x="1" y="1222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3"/>
            <p:cNvSpPr/>
            <p:nvPr/>
          </p:nvSpPr>
          <p:spPr>
            <a:xfrm>
              <a:off x="5611437" y="1454839"/>
              <a:ext cx="666507" cy="431526"/>
            </a:xfrm>
            <a:custGeom>
              <a:avLst/>
              <a:gdLst/>
              <a:ahLst/>
              <a:cxnLst/>
              <a:rect l="l" t="t" r="r" b="b"/>
              <a:pathLst>
                <a:path w="18156" h="11755" extrusionOk="0">
                  <a:moveTo>
                    <a:pt x="18156" y="8720"/>
                  </a:moveTo>
                  <a:lnTo>
                    <a:pt x="8206" y="11754"/>
                  </a:lnTo>
                  <a:lnTo>
                    <a:pt x="0" y="3035"/>
                  </a:lnTo>
                  <a:lnTo>
                    <a:pt x="9950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3"/>
            <p:cNvSpPr/>
            <p:nvPr/>
          </p:nvSpPr>
          <p:spPr>
            <a:xfrm>
              <a:off x="5502960" y="1454839"/>
              <a:ext cx="473743" cy="333657"/>
            </a:xfrm>
            <a:custGeom>
              <a:avLst/>
              <a:gdLst/>
              <a:ahLst/>
              <a:cxnLst/>
              <a:rect l="l" t="t" r="r" b="b"/>
              <a:pathLst>
                <a:path w="12905" h="9089" extrusionOk="0">
                  <a:moveTo>
                    <a:pt x="9951" y="6055"/>
                  </a:moveTo>
                  <a:lnTo>
                    <a:pt x="1" y="9088"/>
                  </a:lnTo>
                  <a:lnTo>
                    <a:pt x="2955" y="3035"/>
                  </a:lnTo>
                  <a:lnTo>
                    <a:pt x="12905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3"/>
            <p:cNvSpPr/>
            <p:nvPr/>
          </p:nvSpPr>
          <p:spPr>
            <a:xfrm>
              <a:off x="5611437" y="1091819"/>
              <a:ext cx="521723" cy="474477"/>
            </a:xfrm>
            <a:custGeom>
              <a:avLst/>
              <a:gdLst/>
              <a:ahLst/>
              <a:cxnLst/>
              <a:rect l="l" t="t" r="r" b="b"/>
              <a:pathLst>
                <a:path w="14212" h="12925" extrusionOk="0">
                  <a:moveTo>
                    <a:pt x="14211" y="1"/>
                  </a:moveTo>
                  <a:lnTo>
                    <a:pt x="4252" y="3250"/>
                  </a:lnTo>
                  <a:lnTo>
                    <a:pt x="0" y="12924"/>
                  </a:lnTo>
                  <a:lnTo>
                    <a:pt x="9950" y="989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3"/>
            <p:cNvSpPr/>
            <p:nvPr/>
          </p:nvSpPr>
          <p:spPr>
            <a:xfrm>
              <a:off x="5767488" y="896672"/>
              <a:ext cx="452671" cy="314458"/>
            </a:xfrm>
            <a:custGeom>
              <a:avLst/>
              <a:gdLst/>
              <a:ahLst/>
              <a:cxnLst/>
              <a:rect l="l" t="t" r="r" b="b"/>
              <a:pathLst>
                <a:path w="12331" h="8566" extrusionOk="0">
                  <a:moveTo>
                    <a:pt x="9960" y="5317"/>
                  </a:moveTo>
                  <a:lnTo>
                    <a:pt x="1" y="8566"/>
                  </a:lnTo>
                  <a:lnTo>
                    <a:pt x="2380" y="3035"/>
                  </a:lnTo>
                  <a:lnTo>
                    <a:pt x="12331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3"/>
            <p:cNvSpPr/>
            <p:nvPr/>
          </p:nvSpPr>
          <p:spPr>
            <a:xfrm>
              <a:off x="5369742" y="1211088"/>
              <a:ext cx="397790" cy="439162"/>
            </a:xfrm>
            <a:custGeom>
              <a:avLst/>
              <a:gdLst/>
              <a:ahLst/>
              <a:cxnLst/>
              <a:rect l="l" t="t" r="r" b="b"/>
              <a:pathLst>
                <a:path w="10836" h="11963" extrusionOk="0">
                  <a:moveTo>
                    <a:pt x="4263" y="2073"/>
                  </a:moveTo>
                  <a:lnTo>
                    <a:pt x="10836" y="1"/>
                  </a:lnTo>
                  <a:lnTo>
                    <a:pt x="6584" y="9675"/>
                  </a:lnTo>
                  <a:lnTo>
                    <a:pt x="1" y="1196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3"/>
            <p:cNvSpPr/>
            <p:nvPr/>
          </p:nvSpPr>
          <p:spPr>
            <a:xfrm>
              <a:off x="5803904" y="1278414"/>
              <a:ext cx="115012" cy="113140"/>
            </a:xfrm>
            <a:custGeom>
              <a:avLst/>
              <a:gdLst/>
              <a:ahLst/>
              <a:cxnLst/>
              <a:rect l="l" t="t" r="r" b="b"/>
              <a:pathLst>
                <a:path w="3133" h="3082" extrusionOk="0">
                  <a:moveTo>
                    <a:pt x="2429" y="1"/>
                  </a:moveTo>
                  <a:cubicBezTo>
                    <a:pt x="2004" y="1"/>
                    <a:pt x="1394" y="371"/>
                    <a:pt x="890" y="978"/>
                  </a:cubicBezTo>
                  <a:cubicBezTo>
                    <a:pt x="232" y="1769"/>
                    <a:pt x="1" y="2663"/>
                    <a:pt x="375" y="2974"/>
                  </a:cubicBezTo>
                  <a:cubicBezTo>
                    <a:pt x="462" y="3047"/>
                    <a:pt x="575" y="3081"/>
                    <a:pt x="705" y="3081"/>
                  </a:cubicBezTo>
                  <a:cubicBezTo>
                    <a:pt x="1130" y="3081"/>
                    <a:pt x="1739" y="2711"/>
                    <a:pt x="2243" y="2104"/>
                  </a:cubicBezTo>
                  <a:cubicBezTo>
                    <a:pt x="2902" y="1313"/>
                    <a:pt x="3133" y="419"/>
                    <a:pt x="2759" y="108"/>
                  </a:cubicBezTo>
                  <a:cubicBezTo>
                    <a:pt x="2671" y="35"/>
                    <a:pt x="2559" y="1"/>
                    <a:pt x="2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3"/>
            <p:cNvSpPr/>
            <p:nvPr/>
          </p:nvSpPr>
          <p:spPr>
            <a:xfrm>
              <a:off x="5776115" y="603547"/>
              <a:ext cx="173124" cy="755639"/>
            </a:xfrm>
            <a:custGeom>
              <a:avLst/>
              <a:gdLst/>
              <a:ahLst/>
              <a:cxnLst/>
              <a:rect l="l" t="t" r="r" b="b"/>
              <a:pathLst>
                <a:path w="4716" h="20584" extrusionOk="0">
                  <a:moveTo>
                    <a:pt x="21" y="14441"/>
                  </a:moveTo>
                  <a:cubicBezTo>
                    <a:pt x="1" y="12405"/>
                    <a:pt x="590" y="10437"/>
                    <a:pt x="1301" y="8551"/>
                  </a:cubicBezTo>
                  <a:cubicBezTo>
                    <a:pt x="1945" y="6842"/>
                    <a:pt x="3328" y="4665"/>
                    <a:pt x="2431" y="2824"/>
                  </a:cubicBezTo>
                  <a:cubicBezTo>
                    <a:pt x="2202" y="2356"/>
                    <a:pt x="1744" y="1813"/>
                    <a:pt x="1929" y="1262"/>
                  </a:cubicBezTo>
                  <a:cubicBezTo>
                    <a:pt x="2175" y="529"/>
                    <a:pt x="3450" y="1"/>
                    <a:pt x="4001" y="676"/>
                  </a:cubicBezTo>
                  <a:cubicBezTo>
                    <a:pt x="4335" y="1085"/>
                    <a:pt x="4463" y="1682"/>
                    <a:pt x="4560" y="2187"/>
                  </a:cubicBezTo>
                  <a:cubicBezTo>
                    <a:pt x="4716" y="2983"/>
                    <a:pt x="4580" y="3802"/>
                    <a:pt x="4333" y="4564"/>
                  </a:cubicBezTo>
                  <a:cubicBezTo>
                    <a:pt x="3886" y="5941"/>
                    <a:pt x="3070" y="7090"/>
                    <a:pt x="2377" y="8343"/>
                  </a:cubicBezTo>
                  <a:cubicBezTo>
                    <a:pt x="1319" y="10254"/>
                    <a:pt x="255" y="12191"/>
                    <a:pt x="276" y="14419"/>
                  </a:cubicBezTo>
                  <a:cubicBezTo>
                    <a:pt x="277" y="14547"/>
                    <a:pt x="281" y="14675"/>
                    <a:pt x="290" y="14805"/>
                  </a:cubicBezTo>
                  <a:cubicBezTo>
                    <a:pt x="361" y="15865"/>
                    <a:pt x="602" y="16936"/>
                    <a:pt x="1136" y="17853"/>
                  </a:cubicBezTo>
                  <a:cubicBezTo>
                    <a:pt x="2108" y="19523"/>
                    <a:pt x="3107" y="20346"/>
                    <a:pt x="3112" y="20351"/>
                  </a:cubicBezTo>
                  <a:cubicBezTo>
                    <a:pt x="3074" y="20401"/>
                    <a:pt x="3035" y="20449"/>
                    <a:pt x="2994" y="20497"/>
                  </a:cubicBezTo>
                  <a:cubicBezTo>
                    <a:pt x="2970" y="20527"/>
                    <a:pt x="2945" y="20555"/>
                    <a:pt x="2920" y="20584"/>
                  </a:cubicBezTo>
                  <a:cubicBezTo>
                    <a:pt x="1596" y="19148"/>
                    <a:pt x="1174" y="18439"/>
                    <a:pt x="950" y="17995"/>
                  </a:cubicBezTo>
                  <a:cubicBezTo>
                    <a:pt x="395" y="16891"/>
                    <a:pt x="34" y="15682"/>
                    <a:pt x="21" y="144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" name="Google Shape;982;p53"/>
          <p:cNvGrpSpPr/>
          <p:nvPr/>
        </p:nvGrpSpPr>
        <p:grpSpPr>
          <a:xfrm rot="10623763">
            <a:off x="227811" y="766559"/>
            <a:ext cx="1697188" cy="1396900"/>
            <a:chOff x="5369742" y="603547"/>
            <a:chExt cx="1558582" cy="1282818"/>
          </a:xfrm>
        </p:grpSpPr>
        <p:sp>
          <p:nvSpPr>
            <p:cNvPr id="983" name="Google Shape;983;p53"/>
            <p:cNvSpPr/>
            <p:nvPr/>
          </p:nvSpPr>
          <p:spPr>
            <a:xfrm>
              <a:off x="5975263" y="1091819"/>
              <a:ext cx="459132" cy="684421"/>
            </a:xfrm>
            <a:custGeom>
              <a:avLst/>
              <a:gdLst/>
              <a:ahLst/>
              <a:cxnLst/>
              <a:rect l="l" t="t" r="r" b="b"/>
              <a:pathLst>
                <a:path w="12507" h="18644" extrusionOk="0">
                  <a:moveTo>
                    <a:pt x="8208" y="18644"/>
                  </a:moveTo>
                  <a:lnTo>
                    <a:pt x="12506" y="8720"/>
                  </a:lnTo>
                  <a:lnTo>
                    <a:pt x="4300" y="1"/>
                  </a:lnTo>
                  <a:lnTo>
                    <a:pt x="1" y="992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3"/>
            <p:cNvSpPr/>
            <p:nvPr/>
          </p:nvSpPr>
          <p:spPr>
            <a:xfrm>
              <a:off x="6161159" y="1353668"/>
              <a:ext cx="114131" cy="128669"/>
            </a:xfrm>
            <a:custGeom>
              <a:avLst/>
              <a:gdLst/>
              <a:ahLst/>
              <a:cxnLst/>
              <a:rect l="l" t="t" r="r" b="b"/>
              <a:pathLst>
                <a:path w="3109" h="3505" extrusionOk="0">
                  <a:moveTo>
                    <a:pt x="2237" y="1197"/>
                  </a:moveTo>
                  <a:cubicBezTo>
                    <a:pt x="1587" y="398"/>
                    <a:pt x="754" y="0"/>
                    <a:pt x="378" y="307"/>
                  </a:cubicBezTo>
                  <a:cubicBezTo>
                    <a:pt x="0" y="613"/>
                    <a:pt x="221" y="1510"/>
                    <a:pt x="871" y="2308"/>
                  </a:cubicBezTo>
                  <a:cubicBezTo>
                    <a:pt x="1521" y="3107"/>
                    <a:pt x="2353" y="3505"/>
                    <a:pt x="2731" y="3199"/>
                  </a:cubicBezTo>
                  <a:cubicBezTo>
                    <a:pt x="3108" y="2892"/>
                    <a:pt x="2887" y="1995"/>
                    <a:pt x="2237" y="11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3"/>
            <p:cNvSpPr/>
            <p:nvPr/>
          </p:nvSpPr>
          <p:spPr>
            <a:xfrm>
              <a:off x="6190563" y="1365782"/>
              <a:ext cx="737761" cy="258622"/>
            </a:xfrm>
            <a:custGeom>
              <a:avLst/>
              <a:gdLst/>
              <a:ahLst/>
              <a:cxnLst/>
              <a:rect l="l" t="t" r="r" b="b"/>
              <a:pathLst>
                <a:path w="20097" h="7045" extrusionOk="0">
                  <a:moveTo>
                    <a:pt x="6587" y="227"/>
                  </a:moveTo>
                  <a:cubicBezTo>
                    <a:pt x="8588" y="599"/>
                    <a:pt x="10406" y="1557"/>
                    <a:pt x="12120" y="2619"/>
                  </a:cubicBezTo>
                  <a:cubicBezTo>
                    <a:pt x="13673" y="3580"/>
                    <a:pt x="15542" y="5356"/>
                    <a:pt x="17521" y="4830"/>
                  </a:cubicBezTo>
                  <a:cubicBezTo>
                    <a:pt x="18025" y="4696"/>
                    <a:pt x="18645" y="4352"/>
                    <a:pt x="19150" y="4639"/>
                  </a:cubicBezTo>
                  <a:cubicBezTo>
                    <a:pt x="19822" y="5021"/>
                    <a:pt x="20096" y="6375"/>
                    <a:pt x="19327" y="6785"/>
                  </a:cubicBezTo>
                  <a:cubicBezTo>
                    <a:pt x="18861" y="7034"/>
                    <a:pt x="18251" y="7044"/>
                    <a:pt x="17735" y="7043"/>
                  </a:cubicBezTo>
                  <a:cubicBezTo>
                    <a:pt x="16925" y="7042"/>
                    <a:pt x="16147" y="6751"/>
                    <a:pt x="15448" y="6362"/>
                  </a:cubicBezTo>
                  <a:cubicBezTo>
                    <a:pt x="14182" y="5658"/>
                    <a:pt x="13213" y="4636"/>
                    <a:pt x="12117" y="3716"/>
                  </a:cubicBezTo>
                  <a:cubicBezTo>
                    <a:pt x="10445" y="2310"/>
                    <a:pt x="8749" y="891"/>
                    <a:pt x="6558" y="482"/>
                  </a:cubicBezTo>
                  <a:cubicBezTo>
                    <a:pt x="6433" y="459"/>
                    <a:pt x="6305" y="439"/>
                    <a:pt x="6176" y="423"/>
                  </a:cubicBezTo>
                  <a:cubicBezTo>
                    <a:pt x="5124" y="287"/>
                    <a:pt x="4026" y="318"/>
                    <a:pt x="3024" y="665"/>
                  </a:cubicBezTo>
                  <a:cubicBezTo>
                    <a:pt x="1197" y="1298"/>
                    <a:pt x="198" y="2117"/>
                    <a:pt x="192" y="2121"/>
                  </a:cubicBezTo>
                  <a:cubicBezTo>
                    <a:pt x="151" y="2076"/>
                    <a:pt x="111" y="2028"/>
                    <a:pt x="70" y="1979"/>
                  </a:cubicBezTo>
                  <a:cubicBezTo>
                    <a:pt x="46" y="1949"/>
                    <a:pt x="23" y="1918"/>
                    <a:pt x="0" y="1888"/>
                  </a:cubicBezTo>
                  <a:cubicBezTo>
                    <a:pt x="1664" y="867"/>
                    <a:pt x="2442" y="589"/>
                    <a:pt x="2920" y="455"/>
                  </a:cubicBezTo>
                  <a:cubicBezTo>
                    <a:pt x="4110" y="121"/>
                    <a:pt x="5366" y="0"/>
                    <a:pt x="6587" y="2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3"/>
            <p:cNvSpPr/>
            <p:nvPr/>
          </p:nvSpPr>
          <p:spPr>
            <a:xfrm>
              <a:off x="5975263" y="1007424"/>
              <a:ext cx="468934" cy="448743"/>
            </a:xfrm>
            <a:custGeom>
              <a:avLst/>
              <a:gdLst/>
              <a:ahLst/>
              <a:cxnLst/>
              <a:rect l="l" t="t" r="r" b="b"/>
              <a:pathLst>
                <a:path w="12774" h="12224" extrusionOk="0">
                  <a:moveTo>
                    <a:pt x="8475" y="9925"/>
                  </a:moveTo>
                  <a:lnTo>
                    <a:pt x="12773" y="1"/>
                  </a:lnTo>
                  <a:lnTo>
                    <a:pt x="4300" y="2300"/>
                  </a:lnTo>
                  <a:lnTo>
                    <a:pt x="1" y="1222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3"/>
            <p:cNvSpPr/>
            <p:nvPr/>
          </p:nvSpPr>
          <p:spPr>
            <a:xfrm>
              <a:off x="5611437" y="1454839"/>
              <a:ext cx="666507" cy="431526"/>
            </a:xfrm>
            <a:custGeom>
              <a:avLst/>
              <a:gdLst/>
              <a:ahLst/>
              <a:cxnLst/>
              <a:rect l="l" t="t" r="r" b="b"/>
              <a:pathLst>
                <a:path w="18156" h="11755" extrusionOk="0">
                  <a:moveTo>
                    <a:pt x="18156" y="8720"/>
                  </a:moveTo>
                  <a:lnTo>
                    <a:pt x="8206" y="11754"/>
                  </a:lnTo>
                  <a:lnTo>
                    <a:pt x="0" y="3035"/>
                  </a:lnTo>
                  <a:lnTo>
                    <a:pt x="9950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3"/>
            <p:cNvSpPr/>
            <p:nvPr/>
          </p:nvSpPr>
          <p:spPr>
            <a:xfrm>
              <a:off x="5502960" y="1454839"/>
              <a:ext cx="473743" cy="333657"/>
            </a:xfrm>
            <a:custGeom>
              <a:avLst/>
              <a:gdLst/>
              <a:ahLst/>
              <a:cxnLst/>
              <a:rect l="l" t="t" r="r" b="b"/>
              <a:pathLst>
                <a:path w="12905" h="9089" extrusionOk="0">
                  <a:moveTo>
                    <a:pt x="9951" y="6055"/>
                  </a:moveTo>
                  <a:lnTo>
                    <a:pt x="1" y="9088"/>
                  </a:lnTo>
                  <a:lnTo>
                    <a:pt x="2955" y="3035"/>
                  </a:lnTo>
                  <a:lnTo>
                    <a:pt x="12905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3"/>
            <p:cNvSpPr/>
            <p:nvPr/>
          </p:nvSpPr>
          <p:spPr>
            <a:xfrm>
              <a:off x="5611437" y="1091819"/>
              <a:ext cx="521723" cy="474477"/>
            </a:xfrm>
            <a:custGeom>
              <a:avLst/>
              <a:gdLst/>
              <a:ahLst/>
              <a:cxnLst/>
              <a:rect l="l" t="t" r="r" b="b"/>
              <a:pathLst>
                <a:path w="14212" h="12925" extrusionOk="0">
                  <a:moveTo>
                    <a:pt x="14211" y="1"/>
                  </a:moveTo>
                  <a:lnTo>
                    <a:pt x="4252" y="3250"/>
                  </a:lnTo>
                  <a:lnTo>
                    <a:pt x="0" y="12924"/>
                  </a:lnTo>
                  <a:lnTo>
                    <a:pt x="9950" y="989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3"/>
            <p:cNvSpPr/>
            <p:nvPr/>
          </p:nvSpPr>
          <p:spPr>
            <a:xfrm>
              <a:off x="5767488" y="896672"/>
              <a:ext cx="452671" cy="314458"/>
            </a:xfrm>
            <a:custGeom>
              <a:avLst/>
              <a:gdLst/>
              <a:ahLst/>
              <a:cxnLst/>
              <a:rect l="l" t="t" r="r" b="b"/>
              <a:pathLst>
                <a:path w="12331" h="8566" extrusionOk="0">
                  <a:moveTo>
                    <a:pt x="9960" y="5317"/>
                  </a:moveTo>
                  <a:lnTo>
                    <a:pt x="1" y="8566"/>
                  </a:lnTo>
                  <a:lnTo>
                    <a:pt x="2380" y="3035"/>
                  </a:lnTo>
                  <a:lnTo>
                    <a:pt x="12331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3"/>
            <p:cNvSpPr/>
            <p:nvPr/>
          </p:nvSpPr>
          <p:spPr>
            <a:xfrm>
              <a:off x="5369742" y="1211088"/>
              <a:ext cx="397790" cy="439162"/>
            </a:xfrm>
            <a:custGeom>
              <a:avLst/>
              <a:gdLst/>
              <a:ahLst/>
              <a:cxnLst/>
              <a:rect l="l" t="t" r="r" b="b"/>
              <a:pathLst>
                <a:path w="10836" h="11963" extrusionOk="0">
                  <a:moveTo>
                    <a:pt x="4263" y="2073"/>
                  </a:moveTo>
                  <a:lnTo>
                    <a:pt x="10836" y="1"/>
                  </a:lnTo>
                  <a:lnTo>
                    <a:pt x="6584" y="9675"/>
                  </a:lnTo>
                  <a:lnTo>
                    <a:pt x="1" y="1196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3"/>
            <p:cNvSpPr/>
            <p:nvPr/>
          </p:nvSpPr>
          <p:spPr>
            <a:xfrm>
              <a:off x="5803904" y="1278414"/>
              <a:ext cx="115012" cy="113140"/>
            </a:xfrm>
            <a:custGeom>
              <a:avLst/>
              <a:gdLst/>
              <a:ahLst/>
              <a:cxnLst/>
              <a:rect l="l" t="t" r="r" b="b"/>
              <a:pathLst>
                <a:path w="3133" h="3082" extrusionOk="0">
                  <a:moveTo>
                    <a:pt x="2429" y="1"/>
                  </a:moveTo>
                  <a:cubicBezTo>
                    <a:pt x="2004" y="1"/>
                    <a:pt x="1394" y="371"/>
                    <a:pt x="890" y="978"/>
                  </a:cubicBezTo>
                  <a:cubicBezTo>
                    <a:pt x="232" y="1769"/>
                    <a:pt x="1" y="2663"/>
                    <a:pt x="375" y="2974"/>
                  </a:cubicBezTo>
                  <a:cubicBezTo>
                    <a:pt x="462" y="3047"/>
                    <a:pt x="575" y="3081"/>
                    <a:pt x="705" y="3081"/>
                  </a:cubicBezTo>
                  <a:cubicBezTo>
                    <a:pt x="1130" y="3081"/>
                    <a:pt x="1739" y="2711"/>
                    <a:pt x="2243" y="2104"/>
                  </a:cubicBezTo>
                  <a:cubicBezTo>
                    <a:pt x="2902" y="1313"/>
                    <a:pt x="3133" y="419"/>
                    <a:pt x="2759" y="108"/>
                  </a:cubicBezTo>
                  <a:cubicBezTo>
                    <a:pt x="2671" y="35"/>
                    <a:pt x="2559" y="1"/>
                    <a:pt x="2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3"/>
            <p:cNvSpPr/>
            <p:nvPr/>
          </p:nvSpPr>
          <p:spPr>
            <a:xfrm>
              <a:off x="5776115" y="603547"/>
              <a:ext cx="173124" cy="755639"/>
            </a:xfrm>
            <a:custGeom>
              <a:avLst/>
              <a:gdLst/>
              <a:ahLst/>
              <a:cxnLst/>
              <a:rect l="l" t="t" r="r" b="b"/>
              <a:pathLst>
                <a:path w="4716" h="20584" extrusionOk="0">
                  <a:moveTo>
                    <a:pt x="21" y="14441"/>
                  </a:moveTo>
                  <a:cubicBezTo>
                    <a:pt x="1" y="12405"/>
                    <a:pt x="590" y="10437"/>
                    <a:pt x="1301" y="8551"/>
                  </a:cubicBezTo>
                  <a:cubicBezTo>
                    <a:pt x="1945" y="6842"/>
                    <a:pt x="3328" y="4665"/>
                    <a:pt x="2431" y="2824"/>
                  </a:cubicBezTo>
                  <a:cubicBezTo>
                    <a:pt x="2202" y="2356"/>
                    <a:pt x="1744" y="1813"/>
                    <a:pt x="1929" y="1262"/>
                  </a:cubicBezTo>
                  <a:cubicBezTo>
                    <a:pt x="2175" y="529"/>
                    <a:pt x="3450" y="1"/>
                    <a:pt x="4001" y="676"/>
                  </a:cubicBezTo>
                  <a:cubicBezTo>
                    <a:pt x="4335" y="1085"/>
                    <a:pt x="4463" y="1682"/>
                    <a:pt x="4560" y="2187"/>
                  </a:cubicBezTo>
                  <a:cubicBezTo>
                    <a:pt x="4716" y="2983"/>
                    <a:pt x="4580" y="3802"/>
                    <a:pt x="4333" y="4564"/>
                  </a:cubicBezTo>
                  <a:cubicBezTo>
                    <a:pt x="3886" y="5941"/>
                    <a:pt x="3070" y="7090"/>
                    <a:pt x="2377" y="8343"/>
                  </a:cubicBezTo>
                  <a:cubicBezTo>
                    <a:pt x="1319" y="10254"/>
                    <a:pt x="255" y="12191"/>
                    <a:pt x="276" y="14419"/>
                  </a:cubicBezTo>
                  <a:cubicBezTo>
                    <a:pt x="277" y="14547"/>
                    <a:pt x="281" y="14675"/>
                    <a:pt x="290" y="14805"/>
                  </a:cubicBezTo>
                  <a:cubicBezTo>
                    <a:pt x="361" y="15865"/>
                    <a:pt x="602" y="16936"/>
                    <a:pt x="1136" y="17853"/>
                  </a:cubicBezTo>
                  <a:cubicBezTo>
                    <a:pt x="2108" y="19523"/>
                    <a:pt x="3107" y="20346"/>
                    <a:pt x="3112" y="20351"/>
                  </a:cubicBezTo>
                  <a:cubicBezTo>
                    <a:pt x="3074" y="20401"/>
                    <a:pt x="3035" y="20449"/>
                    <a:pt x="2994" y="20497"/>
                  </a:cubicBezTo>
                  <a:cubicBezTo>
                    <a:pt x="2970" y="20527"/>
                    <a:pt x="2945" y="20555"/>
                    <a:pt x="2920" y="20584"/>
                  </a:cubicBezTo>
                  <a:cubicBezTo>
                    <a:pt x="1596" y="19148"/>
                    <a:pt x="1174" y="18439"/>
                    <a:pt x="950" y="17995"/>
                  </a:cubicBezTo>
                  <a:cubicBezTo>
                    <a:pt x="395" y="16891"/>
                    <a:pt x="34" y="15682"/>
                    <a:pt x="21" y="144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53"/>
          <p:cNvGrpSpPr/>
          <p:nvPr/>
        </p:nvGrpSpPr>
        <p:grpSpPr>
          <a:xfrm rot="-5400000">
            <a:off x="990638" y="4240523"/>
            <a:ext cx="171535" cy="722609"/>
            <a:chOff x="8668080" y="2328029"/>
            <a:chExt cx="127488" cy="537136"/>
          </a:xfrm>
        </p:grpSpPr>
        <p:sp>
          <p:nvSpPr>
            <p:cNvPr id="995" name="Google Shape;995;p53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3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3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3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3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3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3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3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3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3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3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3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53"/>
          <p:cNvGrpSpPr/>
          <p:nvPr/>
        </p:nvGrpSpPr>
        <p:grpSpPr>
          <a:xfrm rot="-5400000">
            <a:off x="7981825" y="175423"/>
            <a:ext cx="171535" cy="722609"/>
            <a:chOff x="8668080" y="2328029"/>
            <a:chExt cx="127488" cy="537136"/>
          </a:xfrm>
        </p:grpSpPr>
        <p:sp>
          <p:nvSpPr>
            <p:cNvPr id="1008" name="Google Shape;1008;p53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3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3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3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3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3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3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3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3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3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3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3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0" name="Google Shape;1020;p53"/>
          <p:cNvSpPr/>
          <p:nvPr/>
        </p:nvSpPr>
        <p:spPr>
          <a:xfrm>
            <a:off x="6948096" y="790003"/>
            <a:ext cx="208877" cy="208877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" name="Google Shape;1021;p53"/>
          <p:cNvGrpSpPr/>
          <p:nvPr/>
        </p:nvGrpSpPr>
        <p:grpSpPr>
          <a:xfrm>
            <a:off x="1563737" y="3541221"/>
            <a:ext cx="274389" cy="287882"/>
            <a:chOff x="2772212" y="2822146"/>
            <a:chExt cx="274389" cy="287882"/>
          </a:xfrm>
        </p:grpSpPr>
        <p:sp>
          <p:nvSpPr>
            <p:cNvPr id="1022" name="Google Shape;1022;p53"/>
            <p:cNvSpPr/>
            <p:nvPr/>
          </p:nvSpPr>
          <p:spPr>
            <a:xfrm>
              <a:off x="2772212" y="2822146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3"/>
            <p:cNvSpPr/>
            <p:nvPr/>
          </p:nvSpPr>
          <p:spPr>
            <a:xfrm>
              <a:off x="2824734" y="2869141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4" name="Google Shape;1024;p53"/>
          <p:cNvSpPr/>
          <p:nvPr/>
        </p:nvSpPr>
        <p:spPr>
          <a:xfrm>
            <a:off x="1782769" y="3891179"/>
            <a:ext cx="124383" cy="124383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3"/>
          <p:cNvSpPr/>
          <p:nvPr/>
        </p:nvSpPr>
        <p:spPr>
          <a:xfrm>
            <a:off x="6582793" y="612288"/>
            <a:ext cx="218018" cy="218018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26" name="Google Shape;1026;p53"/>
          <p:cNvCxnSpPr/>
          <p:nvPr/>
        </p:nvCxnSpPr>
        <p:spPr>
          <a:xfrm>
            <a:off x="1227450" y="2977358"/>
            <a:ext cx="6689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100019" scaled="0"/>
        </a:gra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424;p42">
            <a:extLst>
              <a:ext uri="{FF2B5EF4-FFF2-40B4-BE49-F238E27FC236}">
                <a16:creationId xmlns:a16="http://schemas.microsoft.com/office/drawing/2014/main" id="{290AF5A6-0800-4504-B0BE-AA514AE8FF90}"/>
              </a:ext>
            </a:extLst>
          </p:cNvPr>
          <p:cNvGrpSpPr/>
          <p:nvPr/>
        </p:nvGrpSpPr>
        <p:grpSpPr>
          <a:xfrm rot="9436888">
            <a:off x="16889" y="5551567"/>
            <a:ext cx="2745461" cy="2737923"/>
            <a:chOff x="4840150" y="1975425"/>
            <a:chExt cx="2862837" cy="2854977"/>
          </a:xfrm>
        </p:grpSpPr>
        <p:sp>
          <p:nvSpPr>
            <p:cNvPr id="86" name="Google Shape;425;p42">
              <a:extLst>
                <a:ext uri="{FF2B5EF4-FFF2-40B4-BE49-F238E27FC236}">
                  <a16:creationId xmlns:a16="http://schemas.microsoft.com/office/drawing/2014/main" id="{39D2E8F1-75FF-49C9-958C-C46577CAB723}"/>
                </a:ext>
              </a:extLst>
            </p:cNvPr>
            <p:cNvSpPr/>
            <p:nvPr/>
          </p:nvSpPr>
          <p:spPr>
            <a:xfrm>
              <a:off x="6214070" y="2744654"/>
              <a:ext cx="717276" cy="1069233"/>
            </a:xfrm>
            <a:custGeom>
              <a:avLst/>
              <a:gdLst/>
              <a:ahLst/>
              <a:cxnLst/>
              <a:rect l="l" t="t" r="r" b="b"/>
              <a:pathLst>
                <a:path w="12507" h="18644" extrusionOk="0">
                  <a:moveTo>
                    <a:pt x="8208" y="18644"/>
                  </a:moveTo>
                  <a:lnTo>
                    <a:pt x="12506" y="8720"/>
                  </a:lnTo>
                  <a:lnTo>
                    <a:pt x="4300" y="1"/>
                  </a:lnTo>
                  <a:lnTo>
                    <a:pt x="1" y="992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26;p42">
              <a:extLst>
                <a:ext uri="{FF2B5EF4-FFF2-40B4-BE49-F238E27FC236}">
                  <a16:creationId xmlns:a16="http://schemas.microsoft.com/office/drawing/2014/main" id="{74471581-36A5-4884-B9EC-3CA87B86CEE5}"/>
                </a:ext>
              </a:extLst>
            </p:cNvPr>
            <p:cNvSpPr/>
            <p:nvPr/>
          </p:nvSpPr>
          <p:spPr>
            <a:xfrm>
              <a:off x="6504487" y="3153729"/>
              <a:ext cx="178301" cy="201012"/>
            </a:xfrm>
            <a:custGeom>
              <a:avLst/>
              <a:gdLst/>
              <a:ahLst/>
              <a:cxnLst/>
              <a:rect l="l" t="t" r="r" b="b"/>
              <a:pathLst>
                <a:path w="3109" h="3505" extrusionOk="0">
                  <a:moveTo>
                    <a:pt x="2237" y="1197"/>
                  </a:moveTo>
                  <a:cubicBezTo>
                    <a:pt x="1587" y="398"/>
                    <a:pt x="754" y="0"/>
                    <a:pt x="378" y="307"/>
                  </a:cubicBezTo>
                  <a:cubicBezTo>
                    <a:pt x="0" y="613"/>
                    <a:pt x="221" y="1510"/>
                    <a:pt x="871" y="2308"/>
                  </a:cubicBezTo>
                  <a:cubicBezTo>
                    <a:pt x="1521" y="3107"/>
                    <a:pt x="2353" y="3505"/>
                    <a:pt x="2731" y="3199"/>
                  </a:cubicBezTo>
                  <a:cubicBezTo>
                    <a:pt x="3108" y="2892"/>
                    <a:pt x="2887" y="1995"/>
                    <a:pt x="2237" y="11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27;p42">
              <a:extLst>
                <a:ext uri="{FF2B5EF4-FFF2-40B4-BE49-F238E27FC236}">
                  <a16:creationId xmlns:a16="http://schemas.microsoft.com/office/drawing/2014/main" id="{A9F5CE66-C4DE-4FD4-9DCF-860B24792667}"/>
                </a:ext>
              </a:extLst>
            </p:cNvPr>
            <p:cNvSpPr/>
            <p:nvPr/>
          </p:nvSpPr>
          <p:spPr>
            <a:xfrm>
              <a:off x="6550424" y="3172654"/>
              <a:ext cx="1152563" cy="404031"/>
            </a:xfrm>
            <a:custGeom>
              <a:avLst/>
              <a:gdLst/>
              <a:ahLst/>
              <a:cxnLst/>
              <a:rect l="l" t="t" r="r" b="b"/>
              <a:pathLst>
                <a:path w="20097" h="7045" extrusionOk="0">
                  <a:moveTo>
                    <a:pt x="6587" y="227"/>
                  </a:moveTo>
                  <a:cubicBezTo>
                    <a:pt x="8588" y="599"/>
                    <a:pt x="10406" y="1557"/>
                    <a:pt x="12120" y="2619"/>
                  </a:cubicBezTo>
                  <a:cubicBezTo>
                    <a:pt x="13673" y="3580"/>
                    <a:pt x="15542" y="5356"/>
                    <a:pt x="17521" y="4830"/>
                  </a:cubicBezTo>
                  <a:cubicBezTo>
                    <a:pt x="18025" y="4696"/>
                    <a:pt x="18645" y="4352"/>
                    <a:pt x="19150" y="4639"/>
                  </a:cubicBezTo>
                  <a:cubicBezTo>
                    <a:pt x="19822" y="5021"/>
                    <a:pt x="20096" y="6375"/>
                    <a:pt x="19327" y="6785"/>
                  </a:cubicBezTo>
                  <a:cubicBezTo>
                    <a:pt x="18861" y="7034"/>
                    <a:pt x="18251" y="7044"/>
                    <a:pt x="17735" y="7043"/>
                  </a:cubicBezTo>
                  <a:cubicBezTo>
                    <a:pt x="16925" y="7042"/>
                    <a:pt x="16147" y="6751"/>
                    <a:pt x="15448" y="6362"/>
                  </a:cubicBezTo>
                  <a:cubicBezTo>
                    <a:pt x="14182" y="5658"/>
                    <a:pt x="13213" y="4636"/>
                    <a:pt x="12117" y="3716"/>
                  </a:cubicBezTo>
                  <a:cubicBezTo>
                    <a:pt x="10445" y="2310"/>
                    <a:pt x="8749" y="891"/>
                    <a:pt x="6558" y="482"/>
                  </a:cubicBezTo>
                  <a:cubicBezTo>
                    <a:pt x="6433" y="459"/>
                    <a:pt x="6305" y="439"/>
                    <a:pt x="6176" y="423"/>
                  </a:cubicBezTo>
                  <a:cubicBezTo>
                    <a:pt x="5124" y="287"/>
                    <a:pt x="4026" y="318"/>
                    <a:pt x="3024" y="665"/>
                  </a:cubicBezTo>
                  <a:cubicBezTo>
                    <a:pt x="1197" y="1298"/>
                    <a:pt x="198" y="2117"/>
                    <a:pt x="192" y="2121"/>
                  </a:cubicBezTo>
                  <a:cubicBezTo>
                    <a:pt x="151" y="2076"/>
                    <a:pt x="111" y="2028"/>
                    <a:pt x="70" y="1979"/>
                  </a:cubicBezTo>
                  <a:cubicBezTo>
                    <a:pt x="46" y="1949"/>
                    <a:pt x="23" y="1918"/>
                    <a:pt x="0" y="1888"/>
                  </a:cubicBezTo>
                  <a:cubicBezTo>
                    <a:pt x="1664" y="867"/>
                    <a:pt x="2442" y="589"/>
                    <a:pt x="2920" y="455"/>
                  </a:cubicBezTo>
                  <a:cubicBezTo>
                    <a:pt x="4110" y="121"/>
                    <a:pt x="5366" y="0"/>
                    <a:pt x="6587" y="2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28;p42">
              <a:extLst>
                <a:ext uri="{FF2B5EF4-FFF2-40B4-BE49-F238E27FC236}">
                  <a16:creationId xmlns:a16="http://schemas.microsoft.com/office/drawing/2014/main" id="{92364FB0-443C-4C53-911F-D7AC799983F4}"/>
                </a:ext>
              </a:extLst>
            </p:cNvPr>
            <p:cNvSpPr/>
            <p:nvPr/>
          </p:nvSpPr>
          <p:spPr>
            <a:xfrm>
              <a:off x="6214070" y="2612808"/>
              <a:ext cx="732589" cy="701046"/>
            </a:xfrm>
            <a:custGeom>
              <a:avLst/>
              <a:gdLst/>
              <a:ahLst/>
              <a:cxnLst/>
              <a:rect l="l" t="t" r="r" b="b"/>
              <a:pathLst>
                <a:path w="12774" h="12224" extrusionOk="0">
                  <a:moveTo>
                    <a:pt x="8475" y="9925"/>
                  </a:moveTo>
                  <a:lnTo>
                    <a:pt x="12773" y="1"/>
                  </a:lnTo>
                  <a:lnTo>
                    <a:pt x="4300" y="2300"/>
                  </a:lnTo>
                  <a:lnTo>
                    <a:pt x="1" y="1222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29;p42">
              <a:extLst>
                <a:ext uri="{FF2B5EF4-FFF2-40B4-BE49-F238E27FC236}">
                  <a16:creationId xmlns:a16="http://schemas.microsoft.com/office/drawing/2014/main" id="{362368F4-7698-414E-9CA8-76A0FD08F1B3}"/>
                </a:ext>
              </a:extLst>
            </p:cNvPr>
            <p:cNvSpPr/>
            <p:nvPr/>
          </p:nvSpPr>
          <p:spPr>
            <a:xfrm>
              <a:off x="5645680" y="3311784"/>
              <a:ext cx="1041247" cy="674149"/>
            </a:xfrm>
            <a:custGeom>
              <a:avLst/>
              <a:gdLst/>
              <a:ahLst/>
              <a:cxnLst/>
              <a:rect l="l" t="t" r="r" b="b"/>
              <a:pathLst>
                <a:path w="18156" h="11755" extrusionOk="0">
                  <a:moveTo>
                    <a:pt x="18156" y="8720"/>
                  </a:moveTo>
                  <a:lnTo>
                    <a:pt x="8206" y="11754"/>
                  </a:lnTo>
                  <a:lnTo>
                    <a:pt x="0" y="3035"/>
                  </a:lnTo>
                  <a:lnTo>
                    <a:pt x="9950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30;p42">
              <a:extLst>
                <a:ext uri="{FF2B5EF4-FFF2-40B4-BE49-F238E27FC236}">
                  <a16:creationId xmlns:a16="http://schemas.microsoft.com/office/drawing/2014/main" id="{FA54F9A9-E1F6-4DFE-B58C-404422E8C4CE}"/>
                </a:ext>
              </a:extLst>
            </p:cNvPr>
            <p:cNvSpPr/>
            <p:nvPr/>
          </p:nvSpPr>
          <p:spPr>
            <a:xfrm>
              <a:off x="5476212" y="3311784"/>
              <a:ext cx="740102" cy="521254"/>
            </a:xfrm>
            <a:custGeom>
              <a:avLst/>
              <a:gdLst/>
              <a:ahLst/>
              <a:cxnLst/>
              <a:rect l="l" t="t" r="r" b="b"/>
              <a:pathLst>
                <a:path w="12905" h="9089" extrusionOk="0">
                  <a:moveTo>
                    <a:pt x="9951" y="6055"/>
                  </a:moveTo>
                  <a:lnTo>
                    <a:pt x="1" y="9088"/>
                  </a:lnTo>
                  <a:lnTo>
                    <a:pt x="2955" y="3035"/>
                  </a:lnTo>
                  <a:lnTo>
                    <a:pt x="12905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31;p42">
              <a:extLst>
                <a:ext uri="{FF2B5EF4-FFF2-40B4-BE49-F238E27FC236}">
                  <a16:creationId xmlns:a16="http://schemas.microsoft.com/office/drawing/2014/main" id="{508ED453-6DC2-40DD-AAA6-658B3FB64D5C}"/>
                </a:ext>
              </a:extLst>
            </p:cNvPr>
            <p:cNvSpPr/>
            <p:nvPr/>
          </p:nvSpPr>
          <p:spPr>
            <a:xfrm>
              <a:off x="5645680" y="2744654"/>
              <a:ext cx="815058" cy="741249"/>
            </a:xfrm>
            <a:custGeom>
              <a:avLst/>
              <a:gdLst/>
              <a:ahLst/>
              <a:cxnLst/>
              <a:rect l="l" t="t" r="r" b="b"/>
              <a:pathLst>
                <a:path w="14212" h="12925" extrusionOk="0">
                  <a:moveTo>
                    <a:pt x="14211" y="1"/>
                  </a:moveTo>
                  <a:lnTo>
                    <a:pt x="4252" y="3250"/>
                  </a:lnTo>
                  <a:lnTo>
                    <a:pt x="0" y="12924"/>
                  </a:lnTo>
                  <a:lnTo>
                    <a:pt x="9950" y="989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32;p42">
              <a:extLst>
                <a:ext uri="{FF2B5EF4-FFF2-40B4-BE49-F238E27FC236}">
                  <a16:creationId xmlns:a16="http://schemas.microsoft.com/office/drawing/2014/main" id="{83BB3D67-5BAF-4F65-A6BF-83C39270AFC2}"/>
                </a:ext>
              </a:extLst>
            </p:cNvPr>
            <p:cNvSpPr/>
            <p:nvPr/>
          </p:nvSpPr>
          <p:spPr>
            <a:xfrm>
              <a:off x="5889472" y="2439784"/>
              <a:ext cx="707183" cy="491260"/>
            </a:xfrm>
            <a:custGeom>
              <a:avLst/>
              <a:gdLst/>
              <a:ahLst/>
              <a:cxnLst/>
              <a:rect l="l" t="t" r="r" b="b"/>
              <a:pathLst>
                <a:path w="12331" h="8566" extrusionOk="0">
                  <a:moveTo>
                    <a:pt x="9960" y="5317"/>
                  </a:moveTo>
                  <a:lnTo>
                    <a:pt x="1" y="8566"/>
                  </a:lnTo>
                  <a:lnTo>
                    <a:pt x="2380" y="3035"/>
                  </a:lnTo>
                  <a:lnTo>
                    <a:pt x="12331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33;p42">
              <a:extLst>
                <a:ext uri="{FF2B5EF4-FFF2-40B4-BE49-F238E27FC236}">
                  <a16:creationId xmlns:a16="http://schemas.microsoft.com/office/drawing/2014/main" id="{024E391A-2DD8-4428-9709-F58096B067F9}"/>
                </a:ext>
              </a:extLst>
            </p:cNvPr>
            <p:cNvSpPr/>
            <p:nvPr/>
          </p:nvSpPr>
          <p:spPr>
            <a:xfrm>
              <a:off x="5268091" y="2930983"/>
              <a:ext cx="621445" cy="686078"/>
            </a:xfrm>
            <a:custGeom>
              <a:avLst/>
              <a:gdLst/>
              <a:ahLst/>
              <a:cxnLst/>
              <a:rect l="l" t="t" r="r" b="b"/>
              <a:pathLst>
                <a:path w="10836" h="11963" extrusionOk="0">
                  <a:moveTo>
                    <a:pt x="4263" y="2073"/>
                  </a:moveTo>
                  <a:lnTo>
                    <a:pt x="10836" y="1"/>
                  </a:lnTo>
                  <a:lnTo>
                    <a:pt x="6584" y="9675"/>
                  </a:lnTo>
                  <a:lnTo>
                    <a:pt x="1" y="1196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34;p42">
              <a:extLst>
                <a:ext uri="{FF2B5EF4-FFF2-40B4-BE49-F238E27FC236}">
                  <a16:creationId xmlns:a16="http://schemas.microsoft.com/office/drawing/2014/main" id="{51C34399-1863-45FB-9046-C5C281B3D036}"/>
                </a:ext>
              </a:extLst>
            </p:cNvPr>
            <p:cNvSpPr/>
            <p:nvPr/>
          </p:nvSpPr>
          <p:spPr>
            <a:xfrm>
              <a:off x="5946363" y="3036162"/>
              <a:ext cx="179678" cy="176753"/>
            </a:xfrm>
            <a:custGeom>
              <a:avLst/>
              <a:gdLst/>
              <a:ahLst/>
              <a:cxnLst/>
              <a:rect l="l" t="t" r="r" b="b"/>
              <a:pathLst>
                <a:path w="3133" h="3082" extrusionOk="0">
                  <a:moveTo>
                    <a:pt x="2429" y="1"/>
                  </a:moveTo>
                  <a:cubicBezTo>
                    <a:pt x="2004" y="1"/>
                    <a:pt x="1394" y="371"/>
                    <a:pt x="890" y="978"/>
                  </a:cubicBezTo>
                  <a:cubicBezTo>
                    <a:pt x="232" y="1769"/>
                    <a:pt x="1" y="2663"/>
                    <a:pt x="375" y="2974"/>
                  </a:cubicBezTo>
                  <a:cubicBezTo>
                    <a:pt x="462" y="3047"/>
                    <a:pt x="575" y="3081"/>
                    <a:pt x="705" y="3081"/>
                  </a:cubicBezTo>
                  <a:cubicBezTo>
                    <a:pt x="1130" y="3081"/>
                    <a:pt x="1739" y="2711"/>
                    <a:pt x="2243" y="2104"/>
                  </a:cubicBezTo>
                  <a:cubicBezTo>
                    <a:pt x="2902" y="1313"/>
                    <a:pt x="3133" y="419"/>
                    <a:pt x="2759" y="108"/>
                  </a:cubicBezTo>
                  <a:cubicBezTo>
                    <a:pt x="2671" y="35"/>
                    <a:pt x="2559" y="1"/>
                    <a:pt x="2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35;p42">
              <a:extLst>
                <a:ext uri="{FF2B5EF4-FFF2-40B4-BE49-F238E27FC236}">
                  <a16:creationId xmlns:a16="http://schemas.microsoft.com/office/drawing/2014/main" id="{8C4F9E85-2EEA-4852-AB01-8BF95DEA5992}"/>
                </a:ext>
              </a:extLst>
            </p:cNvPr>
            <p:cNvSpPr/>
            <p:nvPr/>
          </p:nvSpPr>
          <p:spPr>
            <a:xfrm>
              <a:off x="5902949" y="1981848"/>
              <a:ext cx="270463" cy="1180492"/>
            </a:xfrm>
            <a:custGeom>
              <a:avLst/>
              <a:gdLst/>
              <a:ahLst/>
              <a:cxnLst/>
              <a:rect l="l" t="t" r="r" b="b"/>
              <a:pathLst>
                <a:path w="4716" h="20584" extrusionOk="0">
                  <a:moveTo>
                    <a:pt x="21" y="14441"/>
                  </a:moveTo>
                  <a:cubicBezTo>
                    <a:pt x="1" y="12405"/>
                    <a:pt x="590" y="10437"/>
                    <a:pt x="1301" y="8551"/>
                  </a:cubicBezTo>
                  <a:cubicBezTo>
                    <a:pt x="1945" y="6842"/>
                    <a:pt x="3328" y="4665"/>
                    <a:pt x="2431" y="2824"/>
                  </a:cubicBezTo>
                  <a:cubicBezTo>
                    <a:pt x="2202" y="2356"/>
                    <a:pt x="1744" y="1813"/>
                    <a:pt x="1929" y="1262"/>
                  </a:cubicBezTo>
                  <a:cubicBezTo>
                    <a:pt x="2175" y="529"/>
                    <a:pt x="3450" y="1"/>
                    <a:pt x="4001" y="676"/>
                  </a:cubicBezTo>
                  <a:cubicBezTo>
                    <a:pt x="4335" y="1085"/>
                    <a:pt x="4463" y="1682"/>
                    <a:pt x="4560" y="2187"/>
                  </a:cubicBezTo>
                  <a:cubicBezTo>
                    <a:pt x="4716" y="2983"/>
                    <a:pt x="4580" y="3802"/>
                    <a:pt x="4333" y="4564"/>
                  </a:cubicBezTo>
                  <a:cubicBezTo>
                    <a:pt x="3886" y="5941"/>
                    <a:pt x="3070" y="7090"/>
                    <a:pt x="2377" y="8343"/>
                  </a:cubicBezTo>
                  <a:cubicBezTo>
                    <a:pt x="1319" y="10254"/>
                    <a:pt x="255" y="12191"/>
                    <a:pt x="276" y="14419"/>
                  </a:cubicBezTo>
                  <a:cubicBezTo>
                    <a:pt x="277" y="14547"/>
                    <a:pt x="281" y="14675"/>
                    <a:pt x="290" y="14805"/>
                  </a:cubicBezTo>
                  <a:cubicBezTo>
                    <a:pt x="361" y="15865"/>
                    <a:pt x="602" y="16936"/>
                    <a:pt x="1136" y="17853"/>
                  </a:cubicBezTo>
                  <a:cubicBezTo>
                    <a:pt x="2108" y="19523"/>
                    <a:pt x="3107" y="20346"/>
                    <a:pt x="3112" y="20351"/>
                  </a:cubicBezTo>
                  <a:cubicBezTo>
                    <a:pt x="3074" y="20401"/>
                    <a:pt x="3035" y="20449"/>
                    <a:pt x="2994" y="20497"/>
                  </a:cubicBezTo>
                  <a:cubicBezTo>
                    <a:pt x="2970" y="20527"/>
                    <a:pt x="2945" y="20555"/>
                    <a:pt x="2920" y="20584"/>
                  </a:cubicBezTo>
                  <a:cubicBezTo>
                    <a:pt x="1596" y="19148"/>
                    <a:pt x="1174" y="18439"/>
                    <a:pt x="950" y="17995"/>
                  </a:cubicBezTo>
                  <a:cubicBezTo>
                    <a:pt x="395" y="16891"/>
                    <a:pt x="34" y="15682"/>
                    <a:pt x="21" y="144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36;p42">
              <a:extLst>
                <a:ext uri="{FF2B5EF4-FFF2-40B4-BE49-F238E27FC236}">
                  <a16:creationId xmlns:a16="http://schemas.microsoft.com/office/drawing/2014/main" id="{CDCCA090-394E-471D-B33C-F033AE3CC4F1}"/>
                </a:ext>
              </a:extLst>
            </p:cNvPr>
            <p:cNvSpPr/>
            <p:nvPr/>
          </p:nvSpPr>
          <p:spPr>
            <a:xfrm>
              <a:off x="5607600" y="3978014"/>
              <a:ext cx="318006" cy="851590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37;p42">
              <a:extLst>
                <a:ext uri="{FF2B5EF4-FFF2-40B4-BE49-F238E27FC236}">
                  <a16:creationId xmlns:a16="http://schemas.microsoft.com/office/drawing/2014/main" id="{7C2EC653-0039-40E2-9FF1-F1D780DDC19B}"/>
                </a:ext>
              </a:extLst>
            </p:cNvPr>
            <p:cNvSpPr/>
            <p:nvPr/>
          </p:nvSpPr>
          <p:spPr>
            <a:xfrm>
              <a:off x="5190555" y="3978014"/>
              <a:ext cx="635151" cy="595064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38;p42">
              <a:extLst>
                <a:ext uri="{FF2B5EF4-FFF2-40B4-BE49-F238E27FC236}">
                  <a16:creationId xmlns:a16="http://schemas.microsoft.com/office/drawing/2014/main" id="{347320BF-E2B2-46AB-851C-14A6F5E9527D}"/>
                </a:ext>
              </a:extLst>
            </p:cNvPr>
            <p:cNvSpPr/>
            <p:nvPr/>
          </p:nvSpPr>
          <p:spPr>
            <a:xfrm>
              <a:off x="5190555" y="4559423"/>
              <a:ext cx="735055" cy="270979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39;p42">
              <a:extLst>
                <a:ext uri="{FF2B5EF4-FFF2-40B4-BE49-F238E27FC236}">
                  <a16:creationId xmlns:a16="http://schemas.microsoft.com/office/drawing/2014/main" id="{DB26DBDB-956F-46F7-9DE3-34BCB8C2F56B}"/>
                </a:ext>
              </a:extLst>
            </p:cNvPr>
            <p:cNvSpPr/>
            <p:nvPr/>
          </p:nvSpPr>
          <p:spPr>
            <a:xfrm>
              <a:off x="5059339" y="2229426"/>
              <a:ext cx="568224" cy="365836"/>
            </a:xfrm>
            <a:custGeom>
              <a:avLst/>
              <a:gdLst/>
              <a:ahLst/>
              <a:cxnLst/>
              <a:rect l="l" t="t" r="r" b="b"/>
              <a:pathLst>
                <a:path w="9908" h="6379" extrusionOk="0">
                  <a:moveTo>
                    <a:pt x="0" y="1719"/>
                  </a:moveTo>
                  <a:lnTo>
                    <a:pt x="4926" y="1"/>
                  </a:lnTo>
                  <a:lnTo>
                    <a:pt x="9908" y="637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40;p42">
              <a:extLst>
                <a:ext uri="{FF2B5EF4-FFF2-40B4-BE49-F238E27FC236}">
                  <a16:creationId xmlns:a16="http://schemas.microsoft.com/office/drawing/2014/main" id="{934F5047-C9BC-4B49-8D6C-676CEE819228}"/>
                </a:ext>
              </a:extLst>
            </p:cNvPr>
            <p:cNvSpPr/>
            <p:nvPr/>
          </p:nvSpPr>
          <p:spPr>
            <a:xfrm>
              <a:off x="5341785" y="1975425"/>
              <a:ext cx="285775" cy="619839"/>
            </a:xfrm>
            <a:custGeom>
              <a:avLst/>
              <a:gdLst/>
              <a:ahLst/>
              <a:cxnLst/>
              <a:rect l="l" t="t" r="r" b="b"/>
              <a:pathLst>
                <a:path w="4983" h="10808" extrusionOk="0">
                  <a:moveTo>
                    <a:pt x="4983" y="10808"/>
                  </a:moveTo>
                  <a:lnTo>
                    <a:pt x="1" y="4430"/>
                  </a:lnTo>
                  <a:lnTo>
                    <a:pt x="296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41;p42">
              <a:extLst>
                <a:ext uri="{FF2B5EF4-FFF2-40B4-BE49-F238E27FC236}">
                  <a16:creationId xmlns:a16="http://schemas.microsoft.com/office/drawing/2014/main" id="{B2D1B953-2A7C-4B6C-856A-009D36761E8D}"/>
                </a:ext>
              </a:extLst>
            </p:cNvPr>
            <p:cNvSpPr/>
            <p:nvPr/>
          </p:nvSpPr>
          <p:spPr>
            <a:xfrm>
              <a:off x="5059339" y="1975425"/>
              <a:ext cx="452377" cy="352588"/>
            </a:xfrm>
            <a:custGeom>
              <a:avLst/>
              <a:gdLst/>
              <a:ahLst/>
              <a:cxnLst/>
              <a:rect l="l" t="t" r="r" b="b"/>
              <a:pathLst>
                <a:path w="7888" h="6148" extrusionOk="0">
                  <a:moveTo>
                    <a:pt x="7888" y="0"/>
                  </a:moveTo>
                  <a:lnTo>
                    <a:pt x="4926" y="4430"/>
                  </a:lnTo>
                  <a:lnTo>
                    <a:pt x="0" y="6148"/>
                  </a:lnTo>
                  <a:lnTo>
                    <a:pt x="2754" y="169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42;p42">
              <a:extLst>
                <a:ext uri="{FF2B5EF4-FFF2-40B4-BE49-F238E27FC236}">
                  <a16:creationId xmlns:a16="http://schemas.microsoft.com/office/drawing/2014/main" id="{C22AC736-5517-45D4-B00D-E31279E136D6}"/>
                </a:ext>
              </a:extLst>
            </p:cNvPr>
            <p:cNvSpPr/>
            <p:nvPr/>
          </p:nvSpPr>
          <p:spPr>
            <a:xfrm>
              <a:off x="4840150" y="2541178"/>
              <a:ext cx="205428" cy="253028"/>
            </a:xfrm>
            <a:custGeom>
              <a:avLst/>
              <a:gdLst/>
              <a:ahLst/>
              <a:cxnLst/>
              <a:rect l="l" t="t" r="r" b="b"/>
              <a:pathLst>
                <a:path w="3582" h="4412" extrusionOk="0">
                  <a:moveTo>
                    <a:pt x="3200" y="0"/>
                  </a:moveTo>
                  <a:lnTo>
                    <a:pt x="3582" y="2568"/>
                  </a:lnTo>
                  <a:lnTo>
                    <a:pt x="0" y="44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43;p42">
              <a:extLst>
                <a:ext uri="{FF2B5EF4-FFF2-40B4-BE49-F238E27FC236}">
                  <a16:creationId xmlns:a16="http://schemas.microsoft.com/office/drawing/2014/main" id="{D61C26F9-6FBC-4BD9-AACC-A1BF4EEC7D05}"/>
                </a:ext>
              </a:extLst>
            </p:cNvPr>
            <p:cNvSpPr/>
            <p:nvPr/>
          </p:nvSpPr>
          <p:spPr>
            <a:xfrm>
              <a:off x="4840150" y="2688452"/>
              <a:ext cx="313934" cy="106671"/>
            </a:xfrm>
            <a:custGeom>
              <a:avLst/>
              <a:gdLst/>
              <a:ahLst/>
              <a:cxnLst/>
              <a:rect l="l" t="t" r="r" b="b"/>
              <a:pathLst>
                <a:path w="5474" h="1860" extrusionOk="0">
                  <a:moveTo>
                    <a:pt x="0" y="1844"/>
                  </a:moveTo>
                  <a:lnTo>
                    <a:pt x="3582" y="0"/>
                  </a:lnTo>
                  <a:lnTo>
                    <a:pt x="5473" y="186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44;p42">
              <a:extLst>
                <a:ext uri="{FF2B5EF4-FFF2-40B4-BE49-F238E27FC236}">
                  <a16:creationId xmlns:a16="http://schemas.microsoft.com/office/drawing/2014/main" id="{D6669FE8-92AB-4CB2-8E84-1C708772EE58}"/>
                </a:ext>
              </a:extLst>
            </p:cNvPr>
            <p:cNvSpPr/>
            <p:nvPr/>
          </p:nvSpPr>
          <p:spPr>
            <a:xfrm>
              <a:off x="5023611" y="2541178"/>
              <a:ext cx="130471" cy="253946"/>
            </a:xfrm>
            <a:custGeom>
              <a:avLst/>
              <a:gdLst/>
              <a:ahLst/>
              <a:cxnLst/>
              <a:rect l="l" t="t" r="r" b="b"/>
              <a:pathLst>
                <a:path w="2275" h="4428" extrusionOk="0">
                  <a:moveTo>
                    <a:pt x="2274" y="4428"/>
                  </a:moveTo>
                  <a:lnTo>
                    <a:pt x="383" y="2568"/>
                  </a:lnTo>
                  <a:lnTo>
                    <a:pt x="1" y="0"/>
                  </a:lnTo>
                  <a:lnTo>
                    <a:pt x="1920" y="175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274;p38">
            <a:extLst>
              <a:ext uri="{FF2B5EF4-FFF2-40B4-BE49-F238E27FC236}">
                <a16:creationId xmlns:a16="http://schemas.microsoft.com/office/drawing/2014/main" id="{CD75A262-57DA-4BE8-96BE-A8E4D2100BB3}"/>
              </a:ext>
            </a:extLst>
          </p:cNvPr>
          <p:cNvGrpSpPr/>
          <p:nvPr/>
        </p:nvGrpSpPr>
        <p:grpSpPr>
          <a:xfrm rot="2369766" flipH="1">
            <a:off x="4093205" y="3010595"/>
            <a:ext cx="1686054" cy="1974764"/>
            <a:chOff x="279450" y="571167"/>
            <a:chExt cx="1533626" cy="1642063"/>
          </a:xfrm>
        </p:grpSpPr>
        <p:sp>
          <p:nvSpPr>
            <p:cNvPr id="70" name="Google Shape;275;p38">
              <a:extLst>
                <a:ext uri="{FF2B5EF4-FFF2-40B4-BE49-F238E27FC236}">
                  <a16:creationId xmlns:a16="http://schemas.microsoft.com/office/drawing/2014/main" id="{D30351B8-D700-4630-ABF6-33F37140A4DE}"/>
                </a:ext>
              </a:extLst>
            </p:cNvPr>
            <p:cNvSpPr/>
            <p:nvPr/>
          </p:nvSpPr>
          <p:spPr>
            <a:xfrm>
              <a:off x="328046" y="591443"/>
              <a:ext cx="1470248" cy="1255737"/>
            </a:xfrm>
            <a:custGeom>
              <a:avLst/>
              <a:gdLst/>
              <a:ahLst/>
              <a:cxnLst/>
              <a:rect l="l" t="t" r="r" b="b"/>
              <a:pathLst>
                <a:path w="38574" h="32946" extrusionOk="0">
                  <a:moveTo>
                    <a:pt x="547" y="31774"/>
                  </a:moveTo>
                  <a:cubicBezTo>
                    <a:pt x="2603" y="32632"/>
                    <a:pt x="4864" y="32946"/>
                    <a:pt x="7070" y="32574"/>
                  </a:cubicBezTo>
                  <a:cubicBezTo>
                    <a:pt x="9317" y="32195"/>
                    <a:pt x="11298" y="31096"/>
                    <a:pt x="13328" y="30122"/>
                  </a:cubicBezTo>
                  <a:cubicBezTo>
                    <a:pt x="15399" y="29128"/>
                    <a:pt x="17589" y="28397"/>
                    <a:pt x="19866" y="28065"/>
                  </a:cubicBezTo>
                  <a:cubicBezTo>
                    <a:pt x="22349" y="27703"/>
                    <a:pt x="24838" y="27849"/>
                    <a:pt x="27317" y="28184"/>
                  </a:cubicBezTo>
                  <a:cubicBezTo>
                    <a:pt x="29584" y="28491"/>
                    <a:pt x="32081" y="29201"/>
                    <a:pt x="34326" y="28412"/>
                  </a:cubicBezTo>
                  <a:cubicBezTo>
                    <a:pt x="35850" y="27875"/>
                    <a:pt x="37009" y="26591"/>
                    <a:pt x="37270" y="24982"/>
                  </a:cubicBezTo>
                  <a:cubicBezTo>
                    <a:pt x="37535" y="23347"/>
                    <a:pt x="36855" y="21789"/>
                    <a:pt x="36075" y="20392"/>
                  </a:cubicBezTo>
                  <a:cubicBezTo>
                    <a:pt x="35272" y="18955"/>
                    <a:pt x="34226" y="17655"/>
                    <a:pt x="33050" y="16506"/>
                  </a:cubicBezTo>
                  <a:cubicBezTo>
                    <a:pt x="30600" y="14113"/>
                    <a:pt x="27483" y="12314"/>
                    <a:pt x="24141" y="11530"/>
                  </a:cubicBezTo>
                  <a:cubicBezTo>
                    <a:pt x="21049" y="10804"/>
                    <a:pt x="17115" y="10926"/>
                    <a:pt x="14486" y="12942"/>
                  </a:cubicBezTo>
                  <a:cubicBezTo>
                    <a:pt x="13185" y="13939"/>
                    <a:pt x="12467" y="15527"/>
                    <a:pt x="12809" y="17160"/>
                  </a:cubicBezTo>
                  <a:cubicBezTo>
                    <a:pt x="13084" y="18470"/>
                    <a:pt x="14016" y="19483"/>
                    <a:pt x="15098" y="20211"/>
                  </a:cubicBezTo>
                  <a:cubicBezTo>
                    <a:pt x="17696" y="21961"/>
                    <a:pt x="21091" y="22431"/>
                    <a:pt x="24137" y="21952"/>
                  </a:cubicBezTo>
                  <a:cubicBezTo>
                    <a:pt x="27944" y="21354"/>
                    <a:pt x="31452" y="19344"/>
                    <a:pt x="34027" y="16495"/>
                  </a:cubicBezTo>
                  <a:cubicBezTo>
                    <a:pt x="37100" y="13096"/>
                    <a:pt x="38574" y="8661"/>
                    <a:pt x="38471" y="4108"/>
                  </a:cubicBezTo>
                  <a:cubicBezTo>
                    <a:pt x="38445" y="2923"/>
                    <a:pt x="38310" y="1744"/>
                    <a:pt x="38108" y="578"/>
                  </a:cubicBezTo>
                  <a:cubicBezTo>
                    <a:pt x="38007" y="0"/>
                    <a:pt x="37090" y="63"/>
                    <a:pt x="37191" y="648"/>
                  </a:cubicBezTo>
                  <a:cubicBezTo>
                    <a:pt x="37913" y="4798"/>
                    <a:pt x="37586" y="9103"/>
                    <a:pt x="35520" y="12843"/>
                  </a:cubicBezTo>
                  <a:cubicBezTo>
                    <a:pt x="33688" y="16161"/>
                    <a:pt x="30651" y="18832"/>
                    <a:pt x="27115" y="20203"/>
                  </a:cubicBezTo>
                  <a:cubicBezTo>
                    <a:pt x="24205" y="21332"/>
                    <a:pt x="20945" y="21577"/>
                    <a:pt x="17965" y="20579"/>
                  </a:cubicBezTo>
                  <a:cubicBezTo>
                    <a:pt x="15674" y="19813"/>
                    <a:pt x="12552" y="17775"/>
                    <a:pt x="13962" y="14928"/>
                  </a:cubicBezTo>
                  <a:cubicBezTo>
                    <a:pt x="14721" y="13393"/>
                    <a:pt x="16640" y="12692"/>
                    <a:pt x="18208" y="12331"/>
                  </a:cubicBezTo>
                  <a:cubicBezTo>
                    <a:pt x="19682" y="11990"/>
                    <a:pt x="21229" y="11971"/>
                    <a:pt x="22721" y="12193"/>
                  </a:cubicBezTo>
                  <a:cubicBezTo>
                    <a:pt x="25792" y="12648"/>
                    <a:pt x="28701" y="14061"/>
                    <a:pt x="31103" y="16006"/>
                  </a:cubicBezTo>
                  <a:cubicBezTo>
                    <a:pt x="33313" y="17795"/>
                    <a:pt x="35647" y="20395"/>
                    <a:pt x="36304" y="23251"/>
                  </a:cubicBezTo>
                  <a:cubicBezTo>
                    <a:pt x="36688" y="24923"/>
                    <a:pt x="36001" y="26635"/>
                    <a:pt x="34417" y="27385"/>
                  </a:cubicBezTo>
                  <a:cubicBezTo>
                    <a:pt x="32422" y="28329"/>
                    <a:pt x="30005" y="27637"/>
                    <a:pt x="27940" y="27344"/>
                  </a:cubicBezTo>
                  <a:cubicBezTo>
                    <a:pt x="23276" y="26683"/>
                    <a:pt x="18714" y="26829"/>
                    <a:pt x="14316" y="28669"/>
                  </a:cubicBezTo>
                  <a:cubicBezTo>
                    <a:pt x="12250" y="29533"/>
                    <a:pt x="10329" y="30751"/>
                    <a:pt x="8168" y="31385"/>
                  </a:cubicBezTo>
                  <a:cubicBezTo>
                    <a:pt x="5790" y="32082"/>
                    <a:pt x="3236" y="31901"/>
                    <a:pt x="957" y="30950"/>
                  </a:cubicBezTo>
                  <a:cubicBezTo>
                    <a:pt x="412" y="30723"/>
                    <a:pt x="0" y="31546"/>
                    <a:pt x="547" y="3177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6;p38">
              <a:extLst>
                <a:ext uri="{FF2B5EF4-FFF2-40B4-BE49-F238E27FC236}">
                  <a16:creationId xmlns:a16="http://schemas.microsoft.com/office/drawing/2014/main" id="{773D13AB-439C-48C9-9613-59A163902F0F}"/>
                </a:ext>
              </a:extLst>
            </p:cNvPr>
            <p:cNvSpPr/>
            <p:nvPr/>
          </p:nvSpPr>
          <p:spPr>
            <a:xfrm>
              <a:off x="1161610" y="949375"/>
              <a:ext cx="508950" cy="987369"/>
            </a:xfrm>
            <a:custGeom>
              <a:avLst/>
              <a:gdLst/>
              <a:ahLst/>
              <a:cxnLst/>
              <a:rect l="l" t="t" r="r" b="b"/>
              <a:pathLst>
                <a:path w="13353" h="25905" extrusionOk="0">
                  <a:moveTo>
                    <a:pt x="3512" y="0"/>
                  </a:moveTo>
                  <a:lnTo>
                    <a:pt x="1" y="14288"/>
                  </a:lnTo>
                  <a:lnTo>
                    <a:pt x="13352" y="25905"/>
                  </a:lnTo>
                  <a:lnTo>
                    <a:pt x="13352" y="25905"/>
                  </a:lnTo>
                  <a:lnTo>
                    <a:pt x="3512" y="0"/>
                  </a:lnTo>
                  <a:close/>
                </a:path>
              </a:pathLst>
            </a:custGeom>
            <a:solidFill>
              <a:srgbClr val="301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7;p38">
              <a:extLst>
                <a:ext uri="{FF2B5EF4-FFF2-40B4-BE49-F238E27FC236}">
                  <a16:creationId xmlns:a16="http://schemas.microsoft.com/office/drawing/2014/main" id="{B687EEC4-9B77-49E6-AAB4-D03177FB9967}"/>
                </a:ext>
              </a:extLst>
            </p:cNvPr>
            <p:cNvSpPr/>
            <p:nvPr/>
          </p:nvSpPr>
          <p:spPr>
            <a:xfrm>
              <a:off x="474253" y="949375"/>
              <a:ext cx="821264" cy="544625"/>
            </a:xfrm>
            <a:custGeom>
              <a:avLst/>
              <a:gdLst/>
              <a:ahLst/>
              <a:cxnLst/>
              <a:rect l="l" t="t" r="r" b="b"/>
              <a:pathLst>
                <a:path w="21547" h="14289" extrusionOk="0">
                  <a:moveTo>
                    <a:pt x="21546" y="0"/>
                  </a:moveTo>
                  <a:lnTo>
                    <a:pt x="18035" y="14288"/>
                  </a:lnTo>
                  <a:lnTo>
                    <a:pt x="0" y="1302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8;p38">
              <a:extLst>
                <a:ext uri="{FF2B5EF4-FFF2-40B4-BE49-F238E27FC236}">
                  <a16:creationId xmlns:a16="http://schemas.microsoft.com/office/drawing/2014/main" id="{41797BA2-76CF-4B56-93AF-6FA08A9EDF70}"/>
                </a:ext>
              </a:extLst>
            </p:cNvPr>
            <p:cNvSpPr/>
            <p:nvPr/>
          </p:nvSpPr>
          <p:spPr>
            <a:xfrm>
              <a:off x="474253" y="1445889"/>
              <a:ext cx="1196316" cy="767331"/>
            </a:xfrm>
            <a:custGeom>
              <a:avLst/>
              <a:gdLst/>
              <a:ahLst/>
              <a:cxnLst/>
              <a:rect l="l" t="t" r="r" b="b"/>
              <a:pathLst>
                <a:path w="31387" h="20132" extrusionOk="0">
                  <a:moveTo>
                    <a:pt x="0" y="0"/>
                  </a:moveTo>
                  <a:lnTo>
                    <a:pt x="18035" y="1261"/>
                  </a:lnTo>
                  <a:lnTo>
                    <a:pt x="31386" y="12878"/>
                  </a:lnTo>
                  <a:lnTo>
                    <a:pt x="12993" y="2013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9;p38">
              <a:extLst>
                <a:ext uri="{FF2B5EF4-FFF2-40B4-BE49-F238E27FC236}">
                  <a16:creationId xmlns:a16="http://schemas.microsoft.com/office/drawing/2014/main" id="{47C96294-3B97-4292-8DC0-DA25E427578F}"/>
                </a:ext>
              </a:extLst>
            </p:cNvPr>
            <p:cNvSpPr/>
            <p:nvPr/>
          </p:nvSpPr>
          <p:spPr>
            <a:xfrm>
              <a:off x="969437" y="1493952"/>
              <a:ext cx="701125" cy="719268"/>
            </a:xfrm>
            <a:custGeom>
              <a:avLst/>
              <a:gdLst/>
              <a:ahLst/>
              <a:cxnLst/>
              <a:rect l="l" t="t" r="r" b="b"/>
              <a:pathLst>
                <a:path w="18395" h="18871" extrusionOk="0">
                  <a:moveTo>
                    <a:pt x="5043" y="0"/>
                  </a:moveTo>
                  <a:lnTo>
                    <a:pt x="1" y="18871"/>
                  </a:lnTo>
                  <a:lnTo>
                    <a:pt x="18394" y="11617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80;p38">
              <a:extLst>
                <a:ext uri="{FF2B5EF4-FFF2-40B4-BE49-F238E27FC236}">
                  <a16:creationId xmlns:a16="http://schemas.microsoft.com/office/drawing/2014/main" id="{11371FB2-B97B-4428-8488-D0D152E6AA2D}"/>
                </a:ext>
              </a:extLst>
            </p:cNvPr>
            <p:cNvSpPr/>
            <p:nvPr/>
          </p:nvSpPr>
          <p:spPr>
            <a:xfrm>
              <a:off x="969437" y="949375"/>
              <a:ext cx="701125" cy="1263855"/>
            </a:xfrm>
            <a:custGeom>
              <a:avLst/>
              <a:gdLst/>
              <a:ahLst/>
              <a:cxnLst/>
              <a:rect l="l" t="t" r="r" b="b"/>
              <a:pathLst>
                <a:path w="18395" h="33159" extrusionOk="0">
                  <a:moveTo>
                    <a:pt x="8554" y="0"/>
                  </a:moveTo>
                  <a:lnTo>
                    <a:pt x="5043" y="14288"/>
                  </a:lnTo>
                  <a:lnTo>
                    <a:pt x="1" y="33159"/>
                  </a:lnTo>
                  <a:lnTo>
                    <a:pt x="18394" y="259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81;p38">
              <a:extLst>
                <a:ext uri="{FF2B5EF4-FFF2-40B4-BE49-F238E27FC236}">
                  <a16:creationId xmlns:a16="http://schemas.microsoft.com/office/drawing/2014/main" id="{341B30F9-5DC9-438C-8112-677342ABE1F1}"/>
                </a:ext>
              </a:extLst>
            </p:cNvPr>
            <p:cNvSpPr/>
            <p:nvPr/>
          </p:nvSpPr>
          <p:spPr>
            <a:xfrm>
              <a:off x="279450" y="1498868"/>
              <a:ext cx="1471963" cy="348981"/>
            </a:xfrm>
            <a:custGeom>
              <a:avLst/>
              <a:gdLst/>
              <a:ahLst/>
              <a:cxnLst/>
              <a:rect l="l" t="t" r="r" b="b"/>
              <a:pathLst>
                <a:path w="38619" h="9156" extrusionOk="0">
                  <a:moveTo>
                    <a:pt x="37672" y="613"/>
                  </a:moveTo>
                  <a:cubicBezTo>
                    <a:pt x="37589" y="1865"/>
                    <a:pt x="36905" y="3003"/>
                    <a:pt x="35692" y="3576"/>
                  </a:cubicBezTo>
                  <a:cubicBezTo>
                    <a:pt x="33696" y="4521"/>
                    <a:pt x="31280" y="3828"/>
                    <a:pt x="29215" y="3536"/>
                  </a:cubicBezTo>
                  <a:cubicBezTo>
                    <a:pt x="24550" y="2875"/>
                    <a:pt x="19987" y="3020"/>
                    <a:pt x="15591" y="4860"/>
                  </a:cubicBezTo>
                  <a:cubicBezTo>
                    <a:pt x="13525" y="5724"/>
                    <a:pt x="11604" y="6943"/>
                    <a:pt x="9442" y="7577"/>
                  </a:cubicBezTo>
                  <a:cubicBezTo>
                    <a:pt x="7065" y="8273"/>
                    <a:pt x="4534" y="7474"/>
                    <a:pt x="2336" y="6344"/>
                  </a:cubicBezTo>
                  <a:cubicBezTo>
                    <a:pt x="996" y="5654"/>
                    <a:pt x="1" y="7761"/>
                    <a:pt x="1609" y="8297"/>
                  </a:cubicBezTo>
                  <a:cubicBezTo>
                    <a:pt x="3665" y="9155"/>
                    <a:pt x="6139" y="9137"/>
                    <a:pt x="8345" y="8765"/>
                  </a:cubicBezTo>
                  <a:cubicBezTo>
                    <a:pt x="10592" y="8387"/>
                    <a:pt x="12573" y="7288"/>
                    <a:pt x="14603" y="6314"/>
                  </a:cubicBezTo>
                  <a:cubicBezTo>
                    <a:pt x="16674" y="5320"/>
                    <a:pt x="18864" y="4589"/>
                    <a:pt x="21141" y="4256"/>
                  </a:cubicBezTo>
                  <a:cubicBezTo>
                    <a:pt x="23624" y="3894"/>
                    <a:pt x="26113" y="4041"/>
                    <a:pt x="28592" y="4376"/>
                  </a:cubicBezTo>
                  <a:cubicBezTo>
                    <a:pt x="30859" y="4683"/>
                    <a:pt x="33356" y="5393"/>
                    <a:pt x="35601" y="4602"/>
                  </a:cubicBezTo>
                  <a:cubicBezTo>
                    <a:pt x="37125" y="4067"/>
                    <a:pt x="38284" y="2783"/>
                    <a:pt x="38545" y="1172"/>
                  </a:cubicBezTo>
                  <a:cubicBezTo>
                    <a:pt x="38606" y="785"/>
                    <a:pt x="38619" y="391"/>
                    <a:pt x="38582" y="0"/>
                  </a:cubicBezTo>
                  <a:close/>
                </a:path>
              </a:pathLst>
            </a:custGeom>
            <a:solidFill>
              <a:srgbClr val="EEC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82;p38">
              <a:extLst>
                <a:ext uri="{FF2B5EF4-FFF2-40B4-BE49-F238E27FC236}">
                  <a16:creationId xmlns:a16="http://schemas.microsoft.com/office/drawing/2014/main" id="{B0765716-7AAB-47E0-BDED-E31D97633FA6}"/>
                </a:ext>
              </a:extLst>
            </p:cNvPr>
            <p:cNvSpPr/>
            <p:nvPr/>
          </p:nvSpPr>
          <p:spPr>
            <a:xfrm>
              <a:off x="809927" y="571167"/>
              <a:ext cx="1003149" cy="895512"/>
            </a:xfrm>
            <a:custGeom>
              <a:avLst/>
              <a:gdLst/>
              <a:ahLst/>
              <a:cxnLst/>
              <a:rect l="l" t="t" r="r" b="b"/>
              <a:pathLst>
                <a:path w="26319" h="23495" extrusionOk="0">
                  <a:moveTo>
                    <a:pt x="2633" y="12973"/>
                  </a:moveTo>
                  <a:cubicBezTo>
                    <a:pt x="1275" y="13711"/>
                    <a:pt x="239" y="14919"/>
                    <a:pt x="99" y="16501"/>
                  </a:cubicBezTo>
                  <a:cubicBezTo>
                    <a:pt x="0" y="17617"/>
                    <a:pt x="368" y="18683"/>
                    <a:pt x="1086" y="19539"/>
                  </a:cubicBezTo>
                  <a:cubicBezTo>
                    <a:pt x="2571" y="21309"/>
                    <a:pt x="5071" y="22200"/>
                    <a:pt x="7297" y="22526"/>
                  </a:cubicBezTo>
                  <a:cubicBezTo>
                    <a:pt x="13911" y="23494"/>
                    <a:pt x="20546" y="19487"/>
                    <a:pt x="23701" y="13783"/>
                  </a:cubicBezTo>
                  <a:cubicBezTo>
                    <a:pt x="24939" y="11545"/>
                    <a:pt x="25602" y="9030"/>
                    <a:pt x="25772" y="6485"/>
                  </a:cubicBezTo>
                  <a:cubicBezTo>
                    <a:pt x="25856" y="5225"/>
                    <a:pt x="26319" y="167"/>
                    <a:pt x="24374" y="79"/>
                  </a:cubicBezTo>
                  <a:cubicBezTo>
                    <a:pt x="22633" y="0"/>
                    <a:pt x="23354" y="2391"/>
                    <a:pt x="23550" y="3310"/>
                  </a:cubicBezTo>
                  <a:cubicBezTo>
                    <a:pt x="24147" y="6093"/>
                    <a:pt x="24714" y="9141"/>
                    <a:pt x="23608" y="11875"/>
                  </a:cubicBezTo>
                  <a:cubicBezTo>
                    <a:pt x="22452" y="14733"/>
                    <a:pt x="20301" y="17237"/>
                    <a:pt x="17776" y="18977"/>
                  </a:cubicBezTo>
                  <a:cubicBezTo>
                    <a:pt x="13629" y="21835"/>
                    <a:pt x="7784" y="22872"/>
                    <a:pt x="3284" y="20188"/>
                  </a:cubicBezTo>
                  <a:cubicBezTo>
                    <a:pt x="2329" y="19618"/>
                    <a:pt x="1410" y="18791"/>
                    <a:pt x="1105" y="17685"/>
                  </a:cubicBezTo>
                  <a:cubicBezTo>
                    <a:pt x="634" y="15982"/>
                    <a:pt x="1700" y="14522"/>
                    <a:pt x="3147" y="13736"/>
                  </a:cubicBezTo>
                  <a:cubicBezTo>
                    <a:pt x="3667" y="13453"/>
                    <a:pt x="3149" y="12694"/>
                    <a:pt x="2633" y="12973"/>
                  </a:cubicBezTo>
                  <a:close/>
                </a:path>
              </a:pathLst>
            </a:custGeom>
            <a:solidFill>
              <a:srgbClr val="EEC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41"/>
          <p:cNvSpPr txBox="1">
            <a:spLocks noGrp="1"/>
          </p:cNvSpPr>
          <p:nvPr>
            <p:ph type="title"/>
          </p:nvPr>
        </p:nvSpPr>
        <p:spPr>
          <a:xfrm>
            <a:off x="1760916" y="1576755"/>
            <a:ext cx="2336387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/>
              <a:t>M. Hasyim </a:t>
            </a:r>
            <a:r>
              <a:rPr lang="en-US" sz="2000" dirty="0" err="1"/>
              <a:t>Abdillah</a:t>
            </a:r>
            <a:r>
              <a:rPr lang="en-US" sz="2000" dirty="0"/>
              <a:t> P.</a:t>
            </a:r>
          </a:p>
        </p:txBody>
      </p:sp>
      <p:sp>
        <p:nvSpPr>
          <p:cNvPr id="360" name="Google Shape;360;p41"/>
          <p:cNvSpPr txBox="1">
            <a:spLocks noGrp="1"/>
          </p:cNvSpPr>
          <p:nvPr>
            <p:ph type="subTitle" idx="1"/>
          </p:nvPr>
        </p:nvSpPr>
        <p:spPr>
          <a:xfrm>
            <a:off x="1760903" y="2314586"/>
            <a:ext cx="23364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/>
              <a:t>1101191095</a:t>
            </a:r>
          </a:p>
          <a:p>
            <a:r>
              <a:rPr lang="en-US" sz="1400" dirty="0"/>
              <a:t>TT-43-11</a:t>
            </a:r>
          </a:p>
          <a:p>
            <a:r>
              <a:rPr lang="en-US" sz="1400" dirty="0"/>
              <a:t>Teknik Telekomunikasi</a:t>
            </a:r>
          </a:p>
          <a:p>
            <a:r>
              <a:rPr lang="en-US" sz="1400" dirty="0"/>
              <a:t>Telkom University</a:t>
            </a:r>
          </a:p>
        </p:txBody>
      </p:sp>
      <p:sp>
        <p:nvSpPr>
          <p:cNvPr id="361" name="Google Shape;361;p41"/>
          <p:cNvSpPr txBox="1">
            <a:spLocks noGrp="1"/>
          </p:cNvSpPr>
          <p:nvPr>
            <p:ph type="title" idx="3"/>
          </p:nvPr>
        </p:nvSpPr>
        <p:spPr>
          <a:xfrm>
            <a:off x="1760916" y="3372696"/>
            <a:ext cx="2467809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/>
              <a:t>M. Aliyu </a:t>
            </a:r>
            <a:r>
              <a:rPr lang="en-US" sz="2000" dirty="0" err="1"/>
              <a:t>Zikrullah</a:t>
            </a:r>
            <a:endParaRPr lang="en-US" sz="2000" dirty="0"/>
          </a:p>
        </p:txBody>
      </p:sp>
      <p:sp>
        <p:nvSpPr>
          <p:cNvPr id="363" name="Google Shape;363;p41"/>
          <p:cNvSpPr txBox="1">
            <a:spLocks noGrp="1"/>
          </p:cNvSpPr>
          <p:nvPr>
            <p:ph type="subTitle" idx="5"/>
          </p:nvPr>
        </p:nvSpPr>
        <p:spPr>
          <a:xfrm>
            <a:off x="1745383" y="411099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/>
              <a:t>1101194145</a:t>
            </a:r>
          </a:p>
          <a:p>
            <a:r>
              <a:rPr lang="en-US" sz="1400" dirty="0"/>
              <a:t>TT-43-11</a:t>
            </a:r>
          </a:p>
          <a:p>
            <a:r>
              <a:rPr lang="en-US" sz="1400" dirty="0"/>
              <a:t>Teknik Telekomunikasi</a:t>
            </a:r>
          </a:p>
          <a:p>
            <a:r>
              <a:rPr lang="en-US" sz="1400" dirty="0"/>
              <a:t>Telkom University</a:t>
            </a:r>
          </a:p>
        </p:txBody>
      </p:sp>
      <p:sp>
        <p:nvSpPr>
          <p:cNvPr id="364" name="Google Shape;364;p41"/>
          <p:cNvSpPr txBox="1">
            <a:spLocks noGrp="1"/>
          </p:cNvSpPr>
          <p:nvPr>
            <p:ph type="title" idx="6"/>
          </p:nvPr>
        </p:nvSpPr>
        <p:spPr>
          <a:xfrm>
            <a:off x="5570917" y="1567475"/>
            <a:ext cx="26808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/>
              <a:t>Jiwa </a:t>
            </a:r>
            <a:r>
              <a:rPr lang="en-US" sz="2000" dirty="0" err="1"/>
              <a:t>Sambhuwara</a:t>
            </a:r>
            <a:endParaRPr lang="en-US" sz="20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subTitle" idx="8"/>
          </p:nvPr>
        </p:nvSpPr>
        <p:spPr>
          <a:xfrm>
            <a:off x="5563902" y="234521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/>
              <a:t>1101194128</a:t>
            </a:r>
          </a:p>
          <a:p>
            <a:r>
              <a:rPr lang="en-US" sz="1400" dirty="0"/>
              <a:t>TT-43-11</a:t>
            </a:r>
          </a:p>
          <a:p>
            <a:r>
              <a:rPr lang="en-US" sz="1400" dirty="0"/>
              <a:t>Teknik Telekomunikasi</a:t>
            </a:r>
          </a:p>
          <a:p>
            <a:r>
              <a:rPr lang="en-US" sz="1400" dirty="0"/>
              <a:t>Telkom University</a:t>
            </a:r>
          </a:p>
        </p:txBody>
      </p:sp>
      <p:sp>
        <p:nvSpPr>
          <p:cNvPr id="367" name="Google Shape;367;p41"/>
          <p:cNvSpPr txBox="1">
            <a:spLocks noGrp="1"/>
          </p:cNvSpPr>
          <p:nvPr>
            <p:ph type="title" idx="9"/>
          </p:nvPr>
        </p:nvSpPr>
        <p:spPr>
          <a:xfrm>
            <a:off x="5570921" y="3346425"/>
            <a:ext cx="3136235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M. </a:t>
            </a:r>
            <a:r>
              <a:rPr lang="en-US" sz="2000" dirty="0" err="1"/>
              <a:t>Fadhilah</a:t>
            </a:r>
            <a:r>
              <a:rPr lang="en-US" sz="2000" dirty="0"/>
              <a:t> </a:t>
            </a:r>
            <a:r>
              <a:rPr lang="en-US" sz="2000" dirty="0" err="1"/>
              <a:t>Rafii</a:t>
            </a:r>
            <a:r>
              <a:rPr lang="en-US" sz="2000" dirty="0"/>
              <a:t>` R.</a:t>
            </a:r>
          </a:p>
        </p:txBody>
      </p:sp>
      <p:sp>
        <p:nvSpPr>
          <p:cNvPr id="369" name="Google Shape;369;p41"/>
          <p:cNvSpPr txBox="1">
            <a:spLocks noGrp="1"/>
          </p:cNvSpPr>
          <p:nvPr>
            <p:ph type="subTitle" idx="14"/>
          </p:nvPr>
        </p:nvSpPr>
        <p:spPr>
          <a:xfrm>
            <a:off x="5570903" y="40346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/>
              <a:t>1101194286</a:t>
            </a:r>
          </a:p>
          <a:p>
            <a:r>
              <a:rPr lang="en-US" sz="1400" dirty="0"/>
              <a:t>TT-43-11</a:t>
            </a:r>
          </a:p>
          <a:p>
            <a:r>
              <a:rPr lang="en-US" sz="1400" dirty="0"/>
              <a:t>Teknik Telekomunikasi</a:t>
            </a:r>
          </a:p>
          <a:p>
            <a:r>
              <a:rPr lang="en-US" sz="1400" dirty="0"/>
              <a:t>Telkom University</a:t>
            </a:r>
          </a:p>
        </p:txBody>
      </p:sp>
      <p:sp>
        <p:nvSpPr>
          <p:cNvPr id="370" name="Google Shape;370;p41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KELOMPOK H</a:t>
            </a:r>
            <a:endParaRPr dirty="0"/>
          </a:p>
        </p:txBody>
      </p:sp>
      <p:cxnSp>
        <p:nvCxnSpPr>
          <p:cNvPr id="371" name="Google Shape;371;p41"/>
          <p:cNvCxnSpPr/>
          <p:nvPr/>
        </p:nvCxnSpPr>
        <p:spPr>
          <a:xfrm>
            <a:off x="1709491" y="1565225"/>
            <a:ext cx="0" cy="1152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41"/>
          <p:cNvCxnSpPr/>
          <p:nvPr/>
        </p:nvCxnSpPr>
        <p:spPr>
          <a:xfrm>
            <a:off x="5525891" y="1565225"/>
            <a:ext cx="0" cy="1152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1"/>
          <p:cNvCxnSpPr/>
          <p:nvPr/>
        </p:nvCxnSpPr>
        <p:spPr>
          <a:xfrm>
            <a:off x="1706066" y="3346425"/>
            <a:ext cx="0" cy="1152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41"/>
          <p:cNvCxnSpPr/>
          <p:nvPr/>
        </p:nvCxnSpPr>
        <p:spPr>
          <a:xfrm>
            <a:off x="5524266" y="3346425"/>
            <a:ext cx="0" cy="1152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5" name="Google Shape;375;p41"/>
          <p:cNvGrpSpPr/>
          <p:nvPr/>
        </p:nvGrpSpPr>
        <p:grpSpPr>
          <a:xfrm>
            <a:off x="8345706" y="3882964"/>
            <a:ext cx="166385" cy="701016"/>
            <a:chOff x="8668080" y="2328029"/>
            <a:chExt cx="127488" cy="537136"/>
          </a:xfrm>
        </p:grpSpPr>
        <p:sp>
          <p:nvSpPr>
            <p:cNvPr id="376" name="Google Shape;376;p41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1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1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1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1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1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1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1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1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41"/>
          <p:cNvGrpSpPr/>
          <p:nvPr/>
        </p:nvGrpSpPr>
        <p:grpSpPr>
          <a:xfrm>
            <a:off x="631906" y="532914"/>
            <a:ext cx="166385" cy="701016"/>
            <a:chOff x="8668080" y="2328029"/>
            <a:chExt cx="127488" cy="537136"/>
          </a:xfrm>
        </p:grpSpPr>
        <p:sp>
          <p:nvSpPr>
            <p:cNvPr id="389" name="Google Shape;389;p41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1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1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1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1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1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41"/>
          <p:cNvGrpSpPr/>
          <p:nvPr/>
        </p:nvGrpSpPr>
        <p:grpSpPr>
          <a:xfrm rot="9942880" flipH="1">
            <a:off x="233902" y="3126521"/>
            <a:ext cx="470512" cy="545615"/>
            <a:chOff x="6030486" y="487493"/>
            <a:chExt cx="470512" cy="545615"/>
          </a:xfrm>
        </p:grpSpPr>
        <p:sp>
          <p:nvSpPr>
            <p:cNvPr id="402" name="Google Shape;402;p41"/>
            <p:cNvSpPr/>
            <p:nvPr/>
          </p:nvSpPr>
          <p:spPr>
            <a:xfrm>
              <a:off x="6297437" y="4874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6030486" y="4874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6030486" y="8596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41"/>
          <p:cNvSpPr/>
          <p:nvPr/>
        </p:nvSpPr>
        <p:spPr>
          <a:xfrm>
            <a:off x="4961819" y="1396279"/>
            <a:ext cx="376044" cy="376044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1"/>
          <p:cNvSpPr/>
          <p:nvPr/>
        </p:nvSpPr>
        <p:spPr>
          <a:xfrm>
            <a:off x="1083312" y="323738"/>
            <a:ext cx="123080" cy="123080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1"/>
          <p:cNvSpPr/>
          <p:nvPr/>
        </p:nvSpPr>
        <p:spPr>
          <a:xfrm>
            <a:off x="8512112" y="1017721"/>
            <a:ext cx="221829" cy="240887"/>
          </a:xfrm>
          <a:custGeom>
            <a:avLst/>
            <a:gdLst/>
            <a:ahLst/>
            <a:cxnLst/>
            <a:rect l="l" t="t" r="r" b="b"/>
            <a:pathLst>
              <a:path w="5820" h="6320" extrusionOk="0">
                <a:moveTo>
                  <a:pt x="0" y="5570"/>
                </a:moveTo>
                <a:lnTo>
                  <a:pt x="4982" y="0"/>
                </a:lnTo>
                <a:lnTo>
                  <a:pt x="5820" y="749"/>
                </a:lnTo>
                <a:lnTo>
                  <a:pt x="838" y="63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1"/>
          <p:cNvSpPr/>
          <p:nvPr/>
        </p:nvSpPr>
        <p:spPr>
          <a:xfrm>
            <a:off x="8564634" y="1064716"/>
            <a:ext cx="221867" cy="240887"/>
          </a:xfrm>
          <a:custGeom>
            <a:avLst/>
            <a:gdLst/>
            <a:ahLst/>
            <a:cxnLst/>
            <a:rect l="l" t="t" r="r" b="b"/>
            <a:pathLst>
              <a:path w="5821" h="6320" extrusionOk="0">
                <a:moveTo>
                  <a:pt x="1" y="5571"/>
                </a:moveTo>
                <a:lnTo>
                  <a:pt x="4984" y="1"/>
                </a:lnTo>
                <a:lnTo>
                  <a:pt x="5820" y="750"/>
                </a:lnTo>
                <a:lnTo>
                  <a:pt x="838" y="63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89;p38">
            <a:extLst>
              <a:ext uri="{FF2B5EF4-FFF2-40B4-BE49-F238E27FC236}">
                <a16:creationId xmlns:a16="http://schemas.microsoft.com/office/drawing/2014/main" id="{81BEEDB1-5CE3-4CAE-8DF4-478CD0979C4A}"/>
              </a:ext>
            </a:extLst>
          </p:cNvPr>
          <p:cNvSpPr>
            <a:spLocks noChangeAspect="1"/>
          </p:cNvSpPr>
          <p:nvPr/>
        </p:nvSpPr>
        <p:spPr>
          <a:xfrm>
            <a:off x="470067" y="1529225"/>
            <a:ext cx="1188000" cy="1188000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289;p38">
            <a:extLst>
              <a:ext uri="{FF2B5EF4-FFF2-40B4-BE49-F238E27FC236}">
                <a16:creationId xmlns:a16="http://schemas.microsoft.com/office/drawing/2014/main" id="{49E9B2AD-5269-48CB-907F-F26886BBC602}"/>
              </a:ext>
            </a:extLst>
          </p:cNvPr>
          <p:cNvSpPr>
            <a:spLocks noChangeAspect="1"/>
          </p:cNvSpPr>
          <p:nvPr/>
        </p:nvSpPr>
        <p:spPr>
          <a:xfrm>
            <a:off x="4292866" y="1534409"/>
            <a:ext cx="1188000" cy="1188000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89;p38">
            <a:extLst>
              <a:ext uri="{FF2B5EF4-FFF2-40B4-BE49-F238E27FC236}">
                <a16:creationId xmlns:a16="http://schemas.microsoft.com/office/drawing/2014/main" id="{BC84FC6D-D223-45DA-AA37-46AC5834AB16}"/>
              </a:ext>
            </a:extLst>
          </p:cNvPr>
          <p:cNvSpPr>
            <a:spLocks noChangeAspect="1"/>
          </p:cNvSpPr>
          <p:nvPr/>
        </p:nvSpPr>
        <p:spPr>
          <a:xfrm>
            <a:off x="466784" y="3288964"/>
            <a:ext cx="1188000" cy="1188000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89;p38">
            <a:extLst>
              <a:ext uri="{FF2B5EF4-FFF2-40B4-BE49-F238E27FC236}">
                <a16:creationId xmlns:a16="http://schemas.microsoft.com/office/drawing/2014/main" id="{23DC4845-4867-44C8-AFEA-D1533FB654F7}"/>
              </a:ext>
            </a:extLst>
          </p:cNvPr>
          <p:cNvSpPr>
            <a:spLocks noChangeAspect="1"/>
          </p:cNvSpPr>
          <p:nvPr/>
        </p:nvSpPr>
        <p:spPr>
          <a:xfrm>
            <a:off x="4289583" y="3294148"/>
            <a:ext cx="1188000" cy="1188000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Picture Placeholder 16">
            <a:extLst>
              <a:ext uri="{FF2B5EF4-FFF2-40B4-BE49-F238E27FC236}">
                <a16:creationId xmlns:a16="http://schemas.microsoft.com/office/drawing/2014/main" id="{31748FCD-052B-47D2-9D93-98AF29F31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14" t="-1461" r="24823" b="-1461"/>
          <a:stretch/>
        </p:blipFill>
        <p:spPr>
          <a:xfrm>
            <a:off x="531710" y="1580419"/>
            <a:ext cx="1080000" cy="108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6" name="Picture Placeholder 20">
            <a:extLst>
              <a:ext uri="{FF2B5EF4-FFF2-40B4-BE49-F238E27FC236}">
                <a16:creationId xmlns:a16="http://schemas.microsoft.com/office/drawing/2014/main" id="{5DF4CBDD-E5A5-4942-8027-37FE682BA1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24" t="27723" r="7924" b="9128"/>
          <a:stretch/>
        </p:blipFill>
        <p:spPr>
          <a:xfrm>
            <a:off x="4351665" y="1581696"/>
            <a:ext cx="1080000" cy="108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Picture Placeholder 28">
            <a:extLst>
              <a:ext uri="{FF2B5EF4-FFF2-40B4-BE49-F238E27FC236}">
                <a16:creationId xmlns:a16="http://schemas.microsoft.com/office/drawing/2014/main" id="{CC215984-089F-458F-90C5-1C65E4A04F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36" t="24284" r="24193" b="22518"/>
          <a:stretch/>
        </p:blipFill>
        <p:spPr>
          <a:xfrm>
            <a:off x="520784" y="3346425"/>
            <a:ext cx="1080000" cy="106952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Picture Placeholder 26">
            <a:extLst>
              <a:ext uri="{FF2B5EF4-FFF2-40B4-BE49-F238E27FC236}">
                <a16:creationId xmlns:a16="http://schemas.microsoft.com/office/drawing/2014/main" id="{0554396C-5FCE-4F58-8441-3BA31A5AC6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05" b="19071"/>
          <a:stretch/>
        </p:blipFill>
        <p:spPr>
          <a:xfrm>
            <a:off x="4348240" y="3348148"/>
            <a:ext cx="1080000" cy="1080000"/>
          </a:xfrm>
          <a:prstGeom prst="ellipse">
            <a:avLst/>
          </a:prstGeom>
        </p:spPr>
      </p:pic>
      <p:grpSp>
        <p:nvGrpSpPr>
          <p:cNvPr id="78" name="Google Shape;301;p38">
            <a:extLst>
              <a:ext uri="{FF2B5EF4-FFF2-40B4-BE49-F238E27FC236}">
                <a16:creationId xmlns:a16="http://schemas.microsoft.com/office/drawing/2014/main" id="{3DB8084C-3DB5-4F0D-91BD-744A9FE532CE}"/>
              </a:ext>
            </a:extLst>
          </p:cNvPr>
          <p:cNvGrpSpPr/>
          <p:nvPr/>
        </p:nvGrpSpPr>
        <p:grpSpPr>
          <a:xfrm rot="6356820">
            <a:off x="1320919" y="1297961"/>
            <a:ext cx="274395" cy="287888"/>
            <a:chOff x="2772212" y="2822146"/>
            <a:chExt cx="274389" cy="287882"/>
          </a:xfrm>
        </p:grpSpPr>
        <p:sp>
          <p:nvSpPr>
            <p:cNvPr id="79" name="Google Shape;302;p38">
              <a:extLst>
                <a:ext uri="{FF2B5EF4-FFF2-40B4-BE49-F238E27FC236}">
                  <a16:creationId xmlns:a16="http://schemas.microsoft.com/office/drawing/2014/main" id="{A719D628-4C26-4083-84A9-91C37838FC2F}"/>
                </a:ext>
              </a:extLst>
            </p:cNvPr>
            <p:cNvSpPr/>
            <p:nvPr/>
          </p:nvSpPr>
          <p:spPr>
            <a:xfrm>
              <a:off x="2772212" y="2822146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03;p38">
              <a:extLst>
                <a:ext uri="{FF2B5EF4-FFF2-40B4-BE49-F238E27FC236}">
                  <a16:creationId xmlns:a16="http://schemas.microsoft.com/office/drawing/2014/main" id="{D68AED47-9DB3-4FD5-A2B9-B7C97AD3C140}"/>
                </a:ext>
              </a:extLst>
            </p:cNvPr>
            <p:cNvSpPr/>
            <p:nvPr/>
          </p:nvSpPr>
          <p:spPr>
            <a:xfrm>
              <a:off x="2824734" y="2869141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295;p38">
            <a:extLst>
              <a:ext uri="{FF2B5EF4-FFF2-40B4-BE49-F238E27FC236}">
                <a16:creationId xmlns:a16="http://schemas.microsoft.com/office/drawing/2014/main" id="{25262DF4-4022-4751-8054-593DE43CF2E2}"/>
              </a:ext>
            </a:extLst>
          </p:cNvPr>
          <p:cNvGrpSpPr/>
          <p:nvPr/>
        </p:nvGrpSpPr>
        <p:grpSpPr>
          <a:xfrm rot="11726281">
            <a:off x="1187085" y="2964483"/>
            <a:ext cx="189861" cy="207209"/>
            <a:chOff x="4040314" y="1769061"/>
            <a:chExt cx="315323" cy="376981"/>
          </a:xfrm>
        </p:grpSpPr>
        <p:sp>
          <p:nvSpPr>
            <p:cNvPr id="82" name="Google Shape;296;p38">
              <a:extLst>
                <a:ext uri="{FF2B5EF4-FFF2-40B4-BE49-F238E27FC236}">
                  <a16:creationId xmlns:a16="http://schemas.microsoft.com/office/drawing/2014/main" id="{60561AC9-05DB-47D3-8D75-991D277DDAF6}"/>
                </a:ext>
              </a:extLst>
            </p:cNvPr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97;p38">
              <a:extLst>
                <a:ext uri="{FF2B5EF4-FFF2-40B4-BE49-F238E27FC236}">
                  <a16:creationId xmlns:a16="http://schemas.microsoft.com/office/drawing/2014/main" id="{3DDF3EF6-36D9-44AB-BAB8-7D30F0C80BCC}"/>
                </a:ext>
              </a:extLst>
            </p:cNvPr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98;p38">
              <a:extLst>
                <a:ext uri="{FF2B5EF4-FFF2-40B4-BE49-F238E27FC236}">
                  <a16:creationId xmlns:a16="http://schemas.microsoft.com/office/drawing/2014/main" id="{C27E94B0-735A-4649-88AC-344E62F67AA6}"/>
                </a:ext>
              </a:extLst>
            </p:cNvPr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2503;p73">
            <a:extLst>
              <a:ext uri="{FF2B5EF4-FFF2-40B4-BE49-F238E27FC236}">
                <a16:creationId xmlns:a16="http://schemas.microsoft.com/office/drawing/2014/main" id="{EFB25E54-0DF1-4D09-97FD-4322269EEC58}"/>
              </a:ext>
            </a:extLst>
          </p:cNvPr>
          <p:cNvGrpSpPr/>
          <p:nvPr/>
        </p:nvGrpSpPr>
        <p:grpSpPr>
          <a:xfrm>
            <a:off x="6264798" y="540047"/>
            <a:ext cx="411000" cy="437700"/>
            <a:chOff x="1788663" y="1387475"/>
            <a:chExt cx="411000" cy="437700"/>
          </a:xfrm>
        </p:grpSpPr>
        <p:sp>
          <p:nvSpPr>
            <p:cNvPr id="107" name="Google Shape;2504;p73">
              <a:extLst>
                <a:ext uri="{FF2B5EF4-FFF2-40B4-BE49-F238E27FC236}">
                  <a16:creationId xmlns:a16="http://schemas.microsoft.com/office/drawing/2014/main" id="{9114E1A3-7E69-407B-A8B5-73134FEB79B2}"/>
                </a:ext>
              </a:extLst>
            </p:cNvPr>
            <p:cNvSpPr/>
            <p:nvPr/>
          </p:nvSpPr>
          <p:spPr>
            <a:xfrm>
              <a:off x="1864038" y="1526525"/>
              <a:ext cx="166600" cy="167400"/>
            </a:xfrm>
            <a:custGeom>
              <a:avLst/>
              <a:gdLst/>
              <a:ahLst/>
              <a:cxnLst/>
              <a:rect l="l" t="t" r="r" b="b"/>
              <a:pathLst>
                <a:path w="6664" h="6696" extrusionOk="0">
                  <a:moveTo>
                    <a:pt x="3929" y="0"/>
                  </a:moveTo>
                  <a:cubicBezTo>
                    <a:pt x="3694" y="0"/>
                    <a:pt x="3537" y="399"/>
                    <a:pt x="3817" y="524"/>
                  </a:cubicBezTo>
                  <a:cubicBezTo>
                    <a:pt x="5454" y="1307"/>
                    <a:pt x="6023" y="3335"/>
                    <a:pt x="4992" y="4829"/>
                  </a:cubicBezTo>
                  <a:cubicBezTo>
                    <a:pt x="4415" y="5693"/>
                    <a:pt x="3470" y="6153"/>
                    <a:pt x="2514" y="6153"/>
                  </a:cubicBezTo>
                  <a:cubicBezTo>
                    <a:pt x="1817" y="6153"/>
                    <a:pt x="1114" y="5909"/>
                    <a:pt x="544" y="5398"/>
                  </a:cubicBezTo>
                  <a:cubicBezTo>
                    <a:pt x="490" y="5353"/>
                    <a:pt x="432" y="5333"/>
                    <a:pt x="376" y="5333"/>
                  </a:cubicBezTo>
                  <a:cubicBezTo>
                    <a:pt x="172" y="5333"/>
                    <a:pt x="0" y="5594"/>
                    <a:pt x="224" y="5790"/>
                  </a:cubicBezTo>
                  <a:cubicBezTo>
                    <a:pt x="894" y="6399"/>
                    <a:pt x="1734" y="6695"/>
                    <a:pt x="2567" y="6695"/>
                  </a:cubicBezTo>
                  <a:cubicBezTo>
                    <a:pt x="3681" y="6695"/>
                    <a:pt x="4783" y="6167"/>
                    <a:pt x="5454" y="5149"/>
                  </a:cubicBezTo>
                  <a:cubicBezTo>
                    <a:pt x="6664" y="3370"/>
                    <a:pt x="5988" y="951"/>
                    <a:pt x="4031" y="61"/>
                  </a:cubicBezTo>
                  <a:lnTo>
                    <a:pt x="4031" y="26"/>
                  </a:lnTo>
                  <a:cubicBezTo>
                    <a:pt x="3996" y="8"/>
                    <a:pt x="3962" y="0"/>
                    <a:pt x="3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505;p73">
              <a:extLst>
                <a:ext uri="{FF2B5EF4-FFF2-40B4-BE49-F238E27FC236}">
                  <a16:creationId xmlns:a16="http://schemas.microsoft.com/office/drawing/2014/main" id="{723F8AC3-8384-4138-A093-8632768D2F34}"/>
                </a:ext>
              </a:extLst>
            </p:cNvPr>
            <p:cNvSpPr/>
            <p:nvPr/>
          </p:nvSpPr>
          <p:spPr>
            <a:xfrm>
              <a:off x="1819013" y="1519325"/>
              <a:ext cx="127725" cy="133275"/>
            </a:xfrm>
            <a:custGeom>
              <a:avLst/>
              <a:gdLst/>
              <a:ahLst/>
              <a:cxnLst/>
              <a:rect l="l" t="t" r="r" b="b"/>
              <a:pathLst>
                <a:path w="5109" h="5331" extrusionOk="0">
                  <a:moveTo>
                    <a:pt x="4314" y="0"/>
                  </a:moveTo>
                  <a:cubicBezTo>
                    <a:pt x="1743" y="0"/>
                    <a:pt x="1" y="2833"/>
                    <a:pt x="1313" y="5188"/>
                  </a:cubicBezTo>
                  <a:cubicBezTo>
                    <a:pt x="1349" y="5295"/>
                    <a:pt x="1455" y="5331"/>
                    <a:pt x="1527" y="5331"/>
                  </a:cubicBezTo>
                  <a:cubicBezTo>
                    <a:pt x="1598" y="5331"/>
                    <a:pt x="1633" y="5331"/>
                    <a:pt x="1669" y="5295"/>
                  </a:cubicBezTo>
                  <a:cubicBezTo>
                    <a:pt x="1776" y="5224"/>
                    <a:pt x="1847" y="5082"/>
                    <a:pt x="1776" y="4939"/>
                  </a:cubicBezTo>
                  <a:cubicBezTo>
                    <a:pt x="628" y="2947"/>
                    <a:pt x="2140" y="506"/>
                    <a:pt x="4335" y="506"/>
                  </a:cubicBezTo>
                  <a:cubicBezTo>
                    <a:pt x="4452" y="506"/>
                    <a:pt x="4572" y="513"/>
                    <a:pt x="4693" y="527"/>
                  </a:cubicBezTo>
                  <a:cubicBezTo>
                    <a:pt x="4706" y="528"/>
                    <a:pt x="4718" y="529"/>
                    <a:pt x="4729" y="529"/>
                  </a:cubicBezTo>
                  <a:cubicBezTo>
                    <a:pt x="5054" y="529"/>
                    <a:pt x="5108" y="63"/>
                    <a:pt x="4765" y="29"/>
                  </a:cubicBezTo>
                  <a:cubicBezTo>
                    <a:pt x="4612" y="10"/>
                    <a:pt x="4461" y="0"/>
                    <a:pt x="4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506;p73">
              <a:extLst>
                <a:ext uri="{FF2B5EF4-FFF2-40B4-BE49-F238E27FC236}">
                  <a16:creationId xmlns:a16="http://schemas.microsoft.com/office/drawing/2014/main" id="{60FD3F79-6297-4BBF-808C-E8F77D20C4AE}"/>
                </a:ext>
              </a:extLst>
            </p:cNvPr>
            <p:cNvSpPr/>
            <p:nvPr/>
          </p:nvSpPr>
          <p:spPr>
            <a:xfrm>
              <a:off x="1885638" y="1556100"/>
              <a:ext cx="84525" cy="100050"/>
            </a:xfrm>
            <a:custGeom>
              <a:avLst/>
              <a:gdLst/>
              <a:ahLst/>
              <a:cxnLst/>
              <a:rect l="l" t="t" r="r" b="b"/>
              <a:pathLst>
                <a:path w="3381" h="4002" extrusionOk="0">
                  <a:moveTo>
                    <a:pt x="1723" y="523"/>
                  </a:moveTo>
                  <a:cubicBezTo>
                    <a:pt x="2052" y="523"/>
                    <a:pt x="2360" y="776"/>
                    <a:pt x="2384" y="1155"/>
                  </a:cubicBezTo>
                  <a:cubicBezTo>
                    <a:pt x="2420" y="1369"/>
                    <a:pt x="2313" y="1582"/>
                    <a:pt x="2171" y="1725"/>
                  </a:cubicBezTo>
                  <a:cubicBezTo>
                    <a:pt x="2100" y="1760"/>
                    <a:pt x="2064" y="1867"/>
                    <a:pt x="2064" y="1938"/>
                  </a:cubicBezTo>
                  <a:cubicBezTo>
                    <a:pt x="2064" y="2045"/>
                    <a:pt x="2135" y="2116"/>
                    <a:pt x="2206" y="2152"/>
                  </a:cubicBezTo>
                  <a:cubicBezTo>
                    <a:pt x="2633" y="2330"/>
                    <a:pt x="2882" y="2757"/>
                    <a:pt x="2882" y="3184"/>
                  </a:cubicBezTo>
                  <a:cubicBezTo>
                    <a:pt x="2882" y="3326"/>
                    <a:pt x="2776" y="3468"/>
                    <a:pt x="2633" y="3468"/>
                  </a:cubicBezTo>
                  <a:lnTo>
                    <a:pt x="783" y="3468"/>
                  </a:lnTo>
                  <a:cubicBezTo>
                    <a:pt x="641" y="3468"/>
                    <a:pt x="534" y="3362"/>
                    <a:pt x="534" y="3219"/>
                  </a:cubicBezTo>
                  <a:cubicBezTo>
                    <a:pt x="570" y="2757"/>
                    <a:pt x="819" y="2365"/>
                    <a:pt x="1210" y="2152"/>
                  </a:cubicBezTo>
                  <a:cubicBezTo>
                    <a:pt x="1388" y="2081"/>
                    <a:pt x="1423" y="1832"/>
                    <a:pt x="1281" y="1725"/>
                  </a:cubicBezTo>
                  <a:cubicBezTo>
                    <a:pt x="1139" y="1582"/>
                    <a:pt x="1032" y="1405"/>
                    <a:pt x="1032" y="1191"/>
                  </a:cubicBezTo>
                  <a:cubicBezTo>
                    <a:pt x="1032" y="1013"/>
                    <a:pt x="1103" y="835"/>
                    <a:pt x="1246" y="729"/>
                  </a:cubicBezTo>
                  <a:cubicBezTo>
                    <a:pt x="1388" y="586"/>
                    <a:pt x="1558" y="523"/>
                    <a:pt x="1723" y="523"/>
                  </a:cubicBezTo>
                  <a:close/>
                  <a:moveTo>
                    <a:pt x="1705" y="1"/>
                  </a:moveTo>
                  <a:cubicBezTo>
                    <a:pt x="1416" y="1"/>
                    <a:pt x="1115" y="111"/>
                    <a:pt x="854" y="373"/>
                  </a:cubicBezTo>
                  <a:cubicBezTo>
                    <a:pt x="641" y="586"/>
                    <a:pt x="498" y="906"/>
                    <a:pt x="498" y="1227"/>
                  </a:cubicBezTo>
                  <a:cubicBezTo>
                    <a:pt x="498" y="1440"/>
                    <a:pt x="570" y="1689"/>
                    <a:pt x="676" y="1867"/>
                  </a:cubicBezTo>
                  <a:cubicBezTo>
                    <a:pt x="285" y="2187"/>
                    <a:pt x="36" y="2685"/>
                    <a:pt x="0" y="3219"/>
                  </a:cubicBezTo>
                  <a:cubicBezTo>
                    <a:pt x="0" y="3646"/>
                    <a:pt x="356" y="4002"/>
                    <a:pt x="783" y="4002"/>
                  </a:cubicBezTo>
                  <a:lnTo>
                    <a:pt x="2598" y="4002"/>
                  </a:lnTo>
                  <a:cubicBezTo>
                    <a:pt x="3025" y="4002"/>
                    <a:pt x="3380" y="3646"/>
                    <a:pt x="3380" y="3219"/>
                  </a:cubicBezTo>
                  <a:cubicBezTo>
                    <a:pt x="3380" y="2685"/>
                    <a:pt x="3131" y="2187"/>
                    <a:pt x="2704" y="1867"/>
                  </a:cubicBezTo>
                  <a:cubicBezTo>
                    <a:pt x="3316" y="964"/>
                    <a:pt x="2557" y="1"/>
                    <a:pt x="17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507;p73">
              <a:extLst>
                <a:ext uri="{FF2B5EF4-FFF2-40B4-BE49-F238E27FC236}">
                  <a16:creationId xmlns:a16="http://schemas.microsoft.com/office/drawing/2014/main" id="{A3621A5F-7705-43BD-80B4-2AB72EBDBAA4}"/>
                </a:ext>
              </a:extLst>
            </p:cNvPr>
            <p:cNvSpPr/>
            <p:nvPr/>
          </p:nvSpPr>
          <p:spPr>
            <a:xfrm>
              <a:off x="1918538" y="1418200"/>
              <a:ext cx="18700" cy="17350"/>
            </a:xfrm>
            <a:custGeom>
              <a:avLst/>
              <a:gdLst/>
              <a:ahLst/>
              <a:cxnLst/>
              <a:rect l="l" t="t" r="r" b="b"/>
              <a:pathLst>
                <a:path w="748" h="694" extrusionOk="0">
                  <a:moveTo>
                    <a:pt x="374" y="0"/>
                  </a:moveTo>
                  <a:cubicBezTo>
                    <a:pt x="188" y="0"/>
                    <a:pt x="1" y="125"/>
                    <a:pt x="36" y="374"/>
                  </a:cubicBezTo>
                  <a:cubicBezTo>
                    <a:pt x="54" y="587"/>
                    <a:pt x="214" y="694"/>
                    <a:pt x="374" y="694"/>
                  </a:cubicBezTo>
                  <a:cubicBezTo>
                    <a:pt x="534" y="694"/>
                    <a:pt x="695" y="587"/>
                    <a:pt x="712" y="374"/>
                  </a:cubicBezTo>
                  <a:cubicBezTo>
                    <a:pt x="748" y="125"/>
                    <a:pt x="56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508;p73">
              <a:extLst>
                <a:ext uri="{FF2B5EF4-FFF2-40B4-BE49-F238E27FC236}">
                  <a16:creationId xmlns:a16="http://schemas.microsoft.com/office/drawing/2014/main" id="{7A8A8D20-4408-4EA2-B6BA-2DBF71DB6583}"/>
                </a:ext>
              </a:extLst>
            </p:cNvPr>
            <p:cNvSpPr/>
            <p:nvPr/>
          </p:nvSpPr>
          <p:spPr>
            <a:xfrm>
              <a:off x="1915863" y="1451550"/>
              <a:ext cx="20500" cy="16800"/>
            </a:xfrm>
            <a:custGeom>
              <a:avLst/>
              <a:gdLst/>
              <a:ahLst/>
              <a:cxnLst/>
              <a:rect l="l" t="t" r="r" b="b"/>
              <a:pathLst>
                <a:path w="820" h="672" extrusionOk="0">
                  <a:moveTo>
                    <a:pt x="499" y="0"/>
                  </a:moveTo>
                  <a:cubicBezTo>
                    <a:pt x="179" y="0"/>
                    <a:pt x="1" y="356"/>
                    <a:pt x="250" y="570"/>
                  </a:cubicBezTo>
                  <a:cubicBezTo>
                    <a:pt x="320" y="639"/>
                    <a:pt x="405" y="671"/>
                    <a:pt x="487" y="671"/>
                  </a:cubicBezTo>
                  <a:cubicBezTo>
                    <a:pt x="658" y="671"/>
                    <a:pt x="819" y="536"/>
                    <a:pt x="819" y="321"/>
                  </a:cubicBezTo>
                  <a:cubicBezTo>
                    <a:pt x="819" y="143"/>
                    <a:pt x="677" y="0"/>
                    <a:pt x="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509;p73">
              <a:extLst>
                <a:ext uri="{FF2B5EF4-FFF2-40B4-BE49-F238E27FC236}">
                  <a16:creationId xmlns:a16="http://schemas.microsoft.com/office/drawing/2014/main" id="{A75E819B-36FB-489F-AF5F-AE02E9A9F3DB}"/>
                </a:ext>
              </a:extLst>
            </p:cNvPr>
            <p:cNvSpPr/>
            <p:nvPr/>
          </p:nvSpPr>
          <p:spPr>
            <a:xfrm>
              <a:off x="1788663" y="1387475"/>
              <a:ext cx="411000" cy="437700"/>
            </a:xfrm>
            <a:custGeom>
              <a:avLst/>
              <a:gdLst/>
              <a:ahLst/>
              <a:cxnLst/>
              <a:rect l="l" t="t" r="r" b="b"/>
              <a:pathLst>
                <a:path w="16440" h="17508" extrusionOk="0">
                  <a:moveTo>
                    <a:pt x="6299" y="500"/>
                  </a:moveTo>
                  <a:cubicBezTo>
                    <a:pt x="6761" y="500"/>
                    <a:pt x="7117" y="856"/>
                    <a:pt x="7117" y="1282"/>
                  </a:cubicBezTo>
                  <a:lnTo>
                    <a:pt x="7117" y="4200"/>
                  </a:lnTo>
                  <a:cubicBezTo>
                    <a:pt x="6619" y="4022"/>
                    <a:pt x="6094" y="3933"/>
                    <a:pt x="5565" y="3933"/>
                  </a:cubicBezTo>
                  <a:cubicBezTo>
                    <a:pt x="5036" y="3933"/>
                    <a:pt x="4502" y="4022"/>
                    <a:pt x="3986" y="4200"/>
                  </a:cubicBezTo>
                  <a:lnTo>
                    <a:pt x="3986" y="1282"/>
                  </a:lnTo>
                  <a:cubicBezTo>
                    <a:pt x="4022" y="856"/>
                    <a:pt x="4377" y="500"/>
                    <a:pt x="4804" y="500"/>
                  </a:cubicBezTo>
                  <a:close/>
                  <a:moveTo>
                    <a:pt x="11921" y="4022"/>
                  </a:moveTo>
                  <a:cubicBezTo>
                    <a:pt x="12988" y="4022"/>
                    <a:pt x="13522" y="5303"/>
                    <a:pt x="12774" y="6050"/>
                  </a:cubicBezTo>
                  <a:cubicBezTo>
                    <a:pt x="12534" y="6291"/>
                    <a:pt x="12238" y="6399"/>
                    <a:pt x="11948" y="6399"/>
                  </a:cubicBezTo>
                  <a:cubicBezTo>
                    <a:pt x="11335" y="6399"/>
                    <a:pt x="10746" y="5920"/>
                    <a:pt x="10746" y="5196"/>
                  </a:cubicBezTo>
                  <a:cubicBezTo>
                    <a:pt x="10746" y="4556"/>
                    <a:pt x="11280" y="4022"/>
                    <a:pt x="11921" y="4022"/>
                  </a:cubicBezTo>
                  <a:close/>
                  <a:moveTo>
                    <a:pt x="14144" y="7552"/>
                  </a:moveTo>
                  <a:cubicBezTo>
                    <a:pt x="14766" y="7552"/>
                    <a:pt x="15372" y="8031"/>
                    <a:pt x="15372" y="8754"/>
                  </a:cubicBezTo>
                  <a:cubicBezTo>
                    <a:pt x="15336" y="9430"/>
                    <a:pt x="14803" y="9964"/>
                    <a:pt x="14162" y="9964"/>
                  </a:cubicBezTo>
                  <a:cubicBezTo>
                    <a:pt x="13095" y="9964"/>
                    <a:pt x="12561" y="8683"/>
                    <a:pt x="13308" y="7900"/>
                  </a:cubicBezTo>
                  <a:cubicBezTo>
                    <a:pt x="13549" y="7660"/>
                    <a:pt x="13848" y="7552"/>
                    <a:pt x="14144" y="7552"/>
                  </a:cubicBezTo>
                  <a:close/>
                  <a:moveTo>
                    <a:pt x="11921" y="10960"/>
                  </a:moveTo>
                  <a:cubicBezTo>
                    <a:pt x="12988" y="10960"/>
                    <a:pt x="13522" y="12241"/>
                    <a:pt x="12774" y="12989"/>
                  </a:cubicBezTo>
                  <a:cubicBezTo>
                    <a:pt x="12533" y="13230"/>
                    <a:pt x="12235" y="13338"/>
                    <a:pt x="11943" y="13338"/>
                  </a:cubicBezTo>
                  <a:cubicBezTo>
                    <a:pt x="11332" y="13338"/>
                    <a:pt x="10746" y="12868"/>
                    <a:pt x="10746" y="12170"/>
                  </a:cubicBezTo>
                  <a:cubicBezTo>
                    <a:pt x="10746" y="11494"/>
                    <a:pt x="11280" y="10960"/>
                    <a:pt x="11921" y="10960"/>
                  </a:cubicBezTo>
                  <a:close/>
                  <a:moveTo>
                    <a:pt x="7117" y="13309"/>
                  </a:moveTo>
                  <a:lnTo>
                    <a:pt x="7117" y="16262"/>
                  </a:lnTo>
                  <a:cubicBezTo>
                    <a:pt x="7117" y="16689"/>
                    <a:pt x="6761" y="17045"/>
                    <a:pt x="6334" y="17045"/>
                  </a:cubicBezTo>
                  <a:lnTo>
                    <a:pt x="4804" y="17045"/>
                  </a:lnTo>
                  <a:cubicBezTo>
                    <a:pt x="4377" y="17045"/>
                    <a:pt x="4022" y="16689"/>
                    <a:pt x="4022" y="16262"/>
                  </a:cubicBezTo>
                  <a:lnTo>
                    <a:pt x="4022" y="13309"/>
                  </a:lnTo>
                  <a:cubicBezTo>
                    <a:pt x="4520" y="13487"/>
                    <a:pt x="5045" y="13576"/>
                    <a:pt x="5569" y="13576"/>
                  </a:cubicBezTo>
                  <a:cubicBezTo>
                    <a:pt x="6094" y="13576"/>
                    <a:pt x="6619" y="13487"/>
                    <a:pt x="7117" y="13309"/>
                  </a:cubicBezTo>
                  <a:close/>
                  <a:moveTo>
                    <a:pt x="4745" y="0"/>
                  </a:moveTo>
                  <a:cubicBezTo>
                    <a:pt x="4059" y="0"/>
                    <a:pt x="3488" y="591"/>
                    <a:pt x="3488" y="1282"/>
                  </a:cubicBezTo>
                  <a:lnTo>
                    <a:pt x="3488" y="4414"/>
                  </a:lnTo>
                  <a:cubicBezTo>
                    <a:pt x="3239" y="4520"/>
                    <a:pt x="3025" y="4663"/>
                    <a:pt x="2776" y="4805"/>
                  </a:cubicBezTo>
                  <a:cubicBezTo>
                    <a:pt x="2669" y="4876"/>
                    <a:pt x="2634" y="5054"/>
                    <a:pt x="2741" y="5161"/>
                  </a:cubicBezTo>
                  <a:cubicBezTo>
                    <a:pt x="2787" y="5230"/>
                    <a:pt x="2862" y="5269"/>
                    <a:pt x="2948" y="5269"/>
                  </a:cubicBezTo>
                  <a:cubicBezTo>
                    <a:pt x="2996" y="5269"/>
                    <a:pt x="3046" y="5257"/>
                    <a:pt x="3096" y="5232"/>
                  </a:cubicBezTo>
                  <a:cubicBezTo>
                    <a:pt x="3838" y="4713"/>
                    <a:pt x="4704" y="4459"/>
                    <a:pt x="5565" y="4459"/>
                  </a:cubicBezTo>
                  <a:cubicBezTo>
                    <a:pt x="6767" y="4459"/>
                    <a:pt x="7960" y="4954"/>
                    <a:pt x="8789" y="5908"/>
                  </a:cubicBezTo>
                  <a:cubicBezTo>
                    <a:pt x="10248" y="7580"/>
                    <a:pt x="10213" y="10035"/>
                    <a:pt x="8718" y="11672"/>
                  </a:cubicBezTo>
                  <a:cubicBezTo>
                    <a:pt x="7891" y="12600"/>
                    <a:pt x="6732" y="13070"/>
                    <a:pt x="5566" y="13070"/>
                  </a:cubicBezTo>
                  <a:cubicBezTo>
                    <a:pt x="4675" y="13070"/>
                    <a:pt x="3780" y="12796"/>
                    <a:pt x="3025" y="12241"/>
                  </a:cubicBezTo>
                  <a:cubicBezTo>
                    <a:pt x="1246" y="10925"/>
                    <a:pt x="713" y="8505"/>
                    <a:pt x="1816" y="6620"/>
                  </a:cubicBezTo>
                  <a:cubicBezTo>
                    <a:pt x="1958" y="6335"/>
                    <a:pt x="2136" y="6086"/>
                    <a:pt x="2349" y="5872"/>
                  </a:cubicBezTo>
                  <a:cubicBezTo>
                    <a:pt x="2456" y="5766"/>
                    <a:pt x="2456" y="5623"/>
                    <a:pt x="2349" y="5517"/>
                  </a:cubicBezTo>
                  <a:cubicBezTo>
                    <a:pt x="2296" y="5463"/>
                    <a:pt x="2234" y="5437"/>
                    <a:pt x="2171" y="5437"/>
                  </a:cubicBezTo>
                  <a:cubicBezTo>
                    <a:pt x="2109" y="5437"/>
                    <a:pt x="2047" y="5463"/>
                    <a:pt x="1993" y="5517"/>
                  </a:cubicBezTo>
                  <a:cubicBezTo>
                    <a:pt x="1780" y="5766"/>
                    <a:pt x="1566" y="6050"/>
                    <a:pt x="1389" y="6335"/>
                  </a:cubicBezTo>
                  <a:cubicBezTo>
                    <a:pt x="1" y="8754"/>
                    <a:pt x="962" y="11886"/>
                    <a:pt x="3488" y="13095"/>
                  </a:cubicBezTo>
                  <a:lnTo>
                    <a:pt x="3488" y="16226"/>
                  </a:lnTo>
                  <a:cubicBezTo>
                    <a:pt x="3523" y="16938"/>
                    <a:pt x="4093" y="17507"/>
                    <a:pt x="4840" y="17507"/>
                  </a:cubicBezTo>
                  <a:lnTo>
                    <a:pt x="6334" y="17507"/>
                  </a:lnTo>
                  <a:cubicBezTo>
                    <a:pt x="7082" y="17507"/>
                    <a:pt x="7651" y="16938"/>
                    <a:pt x="7651" y="16226"/>
                  </a:cubicBezTo>
                  <a:lnTo>
                    <a:pt x="7651" y="13095"/>
                  </a:lnTo>
                  <a:cubicBezTo>
                    <a:pt x="8007" y="12917"/>
                    <a:pt x="8362" y="12704"/>
                    <a:pt x="8647" y="12455"/>
                  </a:cubicBezTo>
                  <a:lnTo>
                    <a:pt x="10284" y="12455"/>
                  </a:lnTo>
                  <a:cubicBezTo>
                    <a:pt x="10478" y="13407"/>
                    <a:pt x="11213" y="13847"/>
                    <a:pt x="11950" y="13847"/>
                  </a:cubicBezTo>
                  <a:cubicBezTo>
                    <a:pt x="12836" y="13847"/>
                    <a:pt x="13722" y="13210"/>
                    <a:pt x="13664" y="12063"/>
                  </a:cubicBezTo>
                  <a:cubicBezTo>
                    <a:pt x="13609" y="10987"/>
                    <a:pt x="12778" y="10435"/>
                    <a:pt x="11948" y="10435"/>
                  </a:cubicBezTo>
                  <a:cubicBezTo>
                    <a:pt x="11158" y="10435"/>
                    <a:pt x="10370" y="10934"/>
                    <a:pt x="10248" y="11957"/>
                  </a:cubicBezTo>
                  <a:lnTo>
                    <a:pt x="9181" y="11957"/>
                  </a:lnTo>
                  <a:cubicBezTo>
                    <a:pt x="9892" y="11138"/>
                    <a:pt x="10319" y="10142"/>
                    <a:pt x="10391" y="9075"/>
                  </a:cubicBezTo>
                  <a:lnTo>
                    <a:pt x="12490" y="9075"/>
                  </a:lnTo>
                  <a:cubicBezTo>
                    <a:pt x="12665" y="9950"/>
                    <a:pt x="13418" y="10461"/>
                    <a:pt x="14187" y="10461"/>
                  </a:cubicBezTo>
                  <a:cubicBezTo>
                    <a:pt x="14669" y="10461"/>
                    <a:pt x="15158" y="10260"/>
                    <a:pt x="15514" y="9822"/>
                  </a:cubicBezTo>
                  <a:cubicBezTo>
                    <a:pt x="16439" y="8719"/>
                    <a:pt x="15621" y="7047"/>
                    <a:pt x="14198" y="7047"/>
                  </a:cubicBezTo>
                  <a:lnTo>
                    <a:pt x="14162" y="7047"/>
                  </a:lnTo>
                  <a:cubicBezTo>
                    <a:pt x="13308" y="7047"/>
                    <a:pt x="12561" y="7723"/>
                    <a:pt x="12454" y="8577"/>
                  </a:cubicBezTo>
                  <a:lnTo>
                    <a:pt x="10391" y="8577"/>
                  </a:lnTo>
                  <a:cubicBezTo>
                    <a:pt x="10355" y="7438"/>
                    <a:pt x="9928" y="6371"/>
                    <a:pt x="9145" y="5552"/>
                  </a:cubicBezTo>
                  <a:lnTo>
                    <a:pt x="10248" y="5552"/>
                  </a:lnTo>
                  <a:cubicBezTo>
                    <a:pt x="10441" y="6483"/>
                    <a:pt x="11170" y="6915"/>
                    <a:pt x="11902" y="6915"/>
                  </a:cubicBezTo>
                  <a:cubicBezTo>
                    <a:pt x="12792" y="6915"/>
                    <a:pt x="13687" y="6277"/>
                    <a:pt x="13628" y="5125"/>
                  </a:cubicBezTo>
                  <a:cubicBezTo>
                    <a:pt x="13592" y="4049"/>
                    <a:pt x="12760" y="3496"/>
                    <a:pt x="11930" y="3496"/>
                  </a:cubicBezTo>
                  <a:cubicBezTo>
                    <a:pt x="11141" y="3496"/>
                    <a:pt x="10352" y="3995"/>
                    <a:pt x="10248" y="5018"/>
                  </a:cubicBezTo>
                  <a:lnTo>
                    <a:pt x="8611" y="5018"/>
                  </a:lnTo>
                  <a:cubicBezTo>
                    <a:pt x="8327" y="4769"/>
                    <a:pt x="8007" y="4556"/>
                    <a:pt x="7651" y="4414"/>
                  </a:cubicBezTo>
                  <a:lnTo>
                    <a:pt x="7651" y="1282"/>
                  </a:lnTo>
                  <a:cubicBezTo>
                    <a:pt x="7615" y="571"/>
                    <a:pt x="7046" y="2"/>
                    <a:pt x="6334" y="2"/>
                  </a:cubicBezTo>
                  <a:lnTo>
                    <a:pt x="4804" y="2"/>
                  </a:lnTo>
                  <a:cubicBezTo>
                    <a:pt x="4784" y="1"/>
                    <a:pt x="4764" y="0"/>
                    <a:pt x="47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510;p73">
              <a:extLst>
                <a:ext uri="{FF2B5EF4-FFF2-40B4-BE49-F238E27FC236}">
                  <a16:creationId xmlns:a16="http://schemas.microsoft.com/office/drawing/2014/main" id="{A103A045-161C-4D5A-BC7B-590B87A186A0}"/>
                </a:ext>
              </a:extLst>
            </p:cNvPr>
            <p:cNvSpPr/>
            <p:nvPr/>
          </p:nvSpPr>
          <p:spPr>
            <a:xfrm>
              <a:off x="2136488" y="1602775"/>
              <a:ext cx="12475" cy="29375"/>
            </a:xfrm>
            <a:custGeom>
              <a:avLst/>
              <a:gdLst/>
              <a:ahLst/>
              <a:cxnLst/>
              <a:rect l="l" t="t" r="r" b="b"/>
              <a:pathLst>
                <a:path w="499" h="1175" extrusionOk="0">
                  <a:moveTo>
                    <a:pt x="249" y="0"/>
                  </a:moveTo>
                  <a:cubicBezTo>
                    <a:pt x="107" y="0"/>
                    <a:pt x="0" y="107"/>
                    <a:pt x="0" y="285"/>
                  </a:cubicBezTo>
                  <a:lnTo>
                    <a:pt x="0" y="961"/>
                  </a:lnTo>
                  <a:cubicBezTo>
                    <a:pt x="18" y="1103"/>
                    <a:pt x="133" y="1174"/>
                    <a:pt x="249" y="1174"/>
                  </a:cubicBezTo>
                  <a:cubicBezTo>
                    <a:pt x="365" y="1174"/>
                    <a:pt x="480" y="1103"/>
                    <a:pt x="498" y="961"/>
                  </a:cubicBezTo>
                  <a:lnTo>
                    <a:pt x="498" y="285"/>
                  </a:lnTo>
                  <a:cubicBezTo>
                    <a:pt x="498" y="107"/>
                    <a:pt x="391" y="0"/>
                    <a:pt x="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511;p73">
              <a:extLst>
                <a:ext uri="{FF2B5EF4-FFF2-40B4-BE49-F238E27FC236}">
                  <a16:creationId xmlns:a16="http://schemas.microsoft.com/office/drawing/2014/main" id="{FDE999D7-CFF4-433D-9CF9-BB59FE56B922}"/>
                </a:ext>
              </a:extLst>
            </p:cNvPr>
            <p:cNvSpPr/>
            <p:nvPr/>
          </p:nvSpPr>
          <p:spPr>
            <a:xfrm>
              <a:off x="2136488" y="1586750"/>
              <a:ext cx="12475" cy="12475"/>
            </a:xfrm>
            <a:custGeom>
              <a:avLst/>
              <a:gdLst/>
              <a:ahLst/>
              <a:cxnLst/>
              <a:rect l="l" t="t" r="r" b="b"/>
              <a:pathLst>
                <a:path w="499" h="499" extrusionOk="0">
                  <a:moveTo>
                    <a:pt x="249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92"/>
                    <a:pt x="107" y="499"/>
                    <a:pt x="249" y="499"/>
                  </a:cubicBezTo>
                  <a:cubicBezTo>
                    <a:pt x="391" y="499"/>
                    <a:pt x="498" y="392"/>
                    <a:pt x="498" y="250"/>
                  </a:cubicBezTo>
                  <a:cubicBezTo>
                    <a:pt x="498" y="107"/>
                    <a:pt x="391" y="1"/>
                    <a:pt x="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512;p73">
              <a:extLst>
                <a:ext uri="{FF2B5EF4-FFF2-40B4-BE49-F238E27FC236}">
                  <a16:creationId xmlns:a16="http://schemas.microsoft.com/office/drawing/2014/main" id="{520FA358-6FAF-4B34-A924-9B880DC13060}"/>
                </a:ext>
              </a:extLst>
            </p:cNvPr>
            <p:cNvSpPr/>
            <p:nvPr/>
          </p:nvSpPr>
          <p:spPr>
            <a:xfrm>
              <a:off x="2066213" y="1674825"/>
              <a:ext cx="40925" cy="13350"/>
            </a:xfrm>
            <a:custGeom>
              <a:avLst/>
              <a:gdLst/>
              <a:ahLst/>
              <a:cxnLst/>
              <a:rect l="l" t="t" r="r" b="b"/>
              <a:pathLst>
                <a:path w="1637" h="534" extrusionOk="0">
                  <a:moveTo>
                    <a:pt x="320" y="0"/>
                  </a:moveTo>
                  <a:cubicBezTo>
                    <a:pt x="0" y="36"/>
                    <a:pt x="0" y="498"/>
                    <a:pt x="320" y="534"/>
                  </a:cubicBezTo>
                  <a:lnTo>
                    <a:pt x="1352" y="534"/>
                  </a:lnTo>
                  <a:cubicBezTo>
                    <a:pt x="1637" y="498"/>
                    <a:pt x="1637" y="36"/>
                    <a:pt x="1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513;p73">
              <a:extLst>
                <a:ext uri="{FF2B5EF4-FFF2-40B4-BE49-F238E27FC236}">
                  <a16:creationId xmlns:a16="http://schemas.microsoft.com/office/drawing/2014/main" id="{3F404505-7D19-4B99-B218-D89880F8E35C}"/>
                </a:ext>
              </a:extLst>
            </p:cNvPr>
            <p:cNvSpPr/>
            <p:nvPr/>
          </p:nvSpPr>
          <p:spPr>
            <a:xfrm>
              <a:off x="2066213" y="1694375"/>
              <a:ext cx="40925" cy="13375"/>
            </a:xfrm>
            <a:custGeom>
              <a:avLst/>
              <a:gdLst/>
              <a:ahLst/>
              <a:cxnLst/>
              <a:rect l="l" t="t" r="r" b="b"/>
              <a:pathLst>
                <a:path w="1637" h="535" extrusionOk="0">
                  <a:moveTo>
                    <a:pt x="320" y="1"/>
                  </a:moveTo>
                  <a:cubicBezTo>
                    <a:pt x="0" y="37"/>
                    <a:pt x="0" y="499"/>
                    <a:pt x="320" y="535"/>
                  </a:cubicBezTo>
                  <a:lnTo>
                    <a:pt x="1352" y="535"/>
                  </a:lnTo>
                  <a:cubicBezTo>
                    <a:pt x="1637" y="499"/>
                    <a:pt x="1637" y="37"/>
                    <a:pt x="1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514;p73">
              <a:extLst>
                <a:ext uri="{FF2B5EF4-FFF2-40B4-BE49-F238E27FC236}">
                  <a16:creationId xmlns:a16="http://schemas.microsoft.com/office/drawing/2014/main" id="{8DED1E64-80A3-4746-8281-2E848DA7FF3B}"/>
                </a:ext>
              </a:extLst>
            </p:cNvPr>
            <p:cNvSpPr/>
            <p:nvPr/>
          </p:nvSpPr>
          <p:spPr>
            <a:xfrm>
              <a:off x="2056838" y="1497675"/>
              <a:ext cx="60100" cy="41075"/>
            </a:xfrm>
            <a:custGeom>
              <a:avLst/>
              <a:gdLst/>
              <a:ahLst/>
              <a:cxnLst/>
              <a:rect l="l" t="t" r="r" b="b"/>
              <a:pathLst>
                <a:path w="2404" h="1643" extrusionOk="0">
                  <a:moveTo>
                    <a:pt x="749" y="0"/>
                  </a:moveTo>
                  <a:cubicBezTo>
                    <a:pt x="609" y="0"/>
                    <a:pt x="545" y="124"/>
                    <a:pt x="482" y="219"/>
                  </a:cubicBezTo>
                  <a:lnTo>
                    <a:pt x="340" y="397"/>
                  </a:lnTo>
                  <a:lnTo>
                    <a:pt x="126" y="717"/>
                  </a:lnTo>
                  <a:cubicBezTo>
                    <a:pt x="0" y="918"/>
                    <a:pt x="195" y="1120"/>
                    <a:pt x="382" y="1120"/>
                  </a:cubicBezTo>
                  <a:cubicBezTo>
                    <a:pt x="460" y="1120"/>
                    <a:pt x="537" y="1085"/>
                    <a:pt x="589" y="1002"/>
                  </a:cubicBezTo>
                  <a:lnTo>
                    <a:pt x="731" y="824"/>
                  </a:lnTo>
                  <a:cubicBezTo>
                    <a:pt x="767" y="966"/>
                    <a:pt x="873" y="1180"/>
                    <a:pt x="980" y="1500"/>
                  </a:cubicBezTo>
                  <a:cubicBezTo>
                    <a:pt x="1016" y="1571"/>
                    <a:pt x="1122" y="1642"/>
                    <a:pt x="1194" y="1642"/>
                  </a:cubicBezTo>
                  <a:cubicBezTo>
                    <a:pt x="1300" y="1642"/>
                    <a:pt x="1371" y="1607"/>
                    <a:pt x="1443" y="1536"/>
                  </a:cubicBezTo>
                  <a:lnTo>
                    <a:pt x="1727" y="1037"/>
                  </a:lnTo>
                  <a:lnTo>
                    <a:pt x="2083" y="1037"/>
                  </a:lnTo>
                  <a:cubicBezTo>
                    <a:pt x="2403" y="1037"/>
                    <a:pt x="2403" y="539"/>
                    <a:pt x="2083" y="539"/>
                  </a:cubicBezTo>
                  <a:lnTo>
                    <a:pt x="2083" y="504"/>
                  </a:lnTo>
                  <a:lnTo>
                    <a:pt x="1585" y="504"/>
                  </a:lnTo>
                  <a:cubicBezTo>
                    <a:pt x="1478" y="504"/>
                    <a:pt x="1407" y="575"/>
                    <a:pt x="1336" y="646"/>
                  </a:cubicBezTo>
                  <a:lnTo>
                    <a:pt x="1265" y="788"/>
                  </a:lnTo>
                  <a:lnTo>
                    <a:pt x="1016" y="183"/>
                  </a:lnTo>
                  <a:cubicBezTo>
                    <a:pt x="980" y="77"/>
                    <a:pt x="909" y="6"/>
                    <a:pt x="802" y="6"/>
                  </a:cubicBezTo>
                  <a:cubicBezTo>
                    <a:pt x="783" y="2"/>
                    <a:pt x="765" y="0"/>
                    <a:pt x="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42"/>
          <p:cNvGrpSpPr/>
          <p:nvPr/>
        </p:nvGrpSpPr>
        <p:grpSpPr>
          <a:xfrm>
            <a:off x="6990438" y="274225"/>
            <a:ext cx="1521661" cy="1635628"/>
            <a:chOff x="6990438" y="274225"/>
            <a:chExt cx="1521661" cy="1635628"/>
          </a:xfrm>
        </p:grpSpPr>
        <p:sp>
          <p:nvSpPr>
            <p:cNvPr id="414" name="Google Shape;414;p42"/>
            <p:cNvSpPr/>
            <p:nvPr/>
          </p:nvSpPr>
          <p:spPr>
            <a:xfrm rot="-6300046">
              <a:off x="7560005" y="54049"/>
              <a:ext cx="179092" cy="1316743"/>
            </a:xfrm>
            <a:custGeom>
              <a:avLst/>
              <a:gdLst/>
              <a:ahLst/>
              <a:cxnLst/>
              <a:rect l="l" t="t" r="r" b="b"/>
              <a:pathLst>
                <a:path w="2052" h="15087" extrusionOk="0">
                  <a:moveTo>
                    <a:pt x="2052" y="13741"/>
                  </a:moveTo>
                  <a:lnTo>
                    <a:pt x="2052" y="1347"/>
                  </a:lnTo>
                  <a:cubicBezTo>
                    <a:pt x="1438" y="799"/>
                    <a:pt x="747" y="346"/>
                    <a:pt x="0" y="0"/>
                  </a:cubicBezTo>
                  <a:lnTo>
                    <a:pt x="0" y="15087"/>
                  </a:lnTo>
                  <a:cubicBezTo>
                    <a:pt x="747" y="14742"/>
                    <a:pt x="1438" y="14288"/>
                    <a:pt x="2052" y="13741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2"/>
            <p:cNvSpPr/>
            <p:nvPr/>
          </p:nvSpPr>
          <p:spPr>
            <a:xfrm rot="-6300046">
              <a:off x="7627817" y="241842"/>
              <a:ext cx="179092" cy="1447309"/>
            </a:xfrm>
            <a:custGeom>
              <a:avLst/>
              <a:gdLst/>
              <a:ahLst/>
              <a:cxnLst/>
              <a:rect l="l" t="t" r="r" b="b"/>
              <a:pathLst>
                <a:path w="2052" h="16583" extrusionOk="0">
                  <a:moveTo>
                    <a:pt x="2052" y="16205"/>
                  </a:moveTo>
                  <a:lnTo>
                    <a:pt x="2052" y="378"/>
                  </a:lnTo>
                  <a:cubicBezTo>
                    <a:pt x="1387" y="166"/>
                    <a:pt x="697" y="40"/>
                    <a:pt x="0" y="0"/>
                  </a:cubicBezTo>
                  <a:lnTo>
                    <a:pt x="0" y="16583"/>
                  </a:lnTo>
                  <a:cubicBezTo>
                    <a:pt x="697" y="16544"/>
                    <a:pt x="1387" y="16417"/>
                    <a:pt x="2052" y="1620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 rot="-6300046">
              <a:off x="7504357" y="15389"/>
              <a:ext cx="159804" cy="906717"/>
            </a:xfrm>
            <a:custGeom>
              <a:avLst/>
              <a:gdLst/>
              <a:ahLst/>
              <a:cxnLst/>
              <a:rect l="l" t="t" r="r" b="b"/>
              <a:pathLst>
                <a:path w="1831" h="10389" extrusionOk="0">
                  <a:moveTo>
                    <a:pt x="1828" y="5195"/>
                  </a:moveTo>
                  <a:cubicBezTo>
                    <a:pt x="1830" y="3305"/>
                    <a:pt x="1185" y="1472"/>
                    <a:pt x="1" y="1"/>
                  </a:cubicBezTo>
                  <a:lnTo>
                    <a:pt x="1" y="10388"/>
                  </a:lnTo>
                  <a:cubicBezTo>
                    <a:pt x="1186" y="8917"/>
                    <a:pt x="1830" y="7084"/>
                    <a:pt x="1828" y="519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2"/>
            <p:cNvSpPr/>
            <p:nvPr/>
          </p:nvSpPr>
          <p:spPr>
            <a:xfrm rot="-6300046">
              <a:off x="7838487" y="1262055"/>
              <a:ext cx="159629" cy="906717"/>
            </a:xfrm>
            <a:custGeom>
              <a:avLst/>
              <a:gdLst/>
              <a:ahLst/>
              <a:cxnLst/>
              <a:rect l="l" t="t" r="r" b="b"/>
              <a:pathLst>
                <a:path w="1829" h="10389" extrusionOk="0">
                  <a:moveTo>
                    <a:pt x="3" y="5195"/>
                  </a:moveTo>
                  <a:cubicBezTo>
                    <a:pt x="1" y="7084"/>
                    <a:pt x="645" y="8917"/>
                    <a:pt x="1829" y="10388"/>
                  </a:cubicBezTo>
                  <a:lnTo>
                    <a:pt x="1829" y="1"/>
                  </a:lnTo>
                  <a:cubicBezTo>
                    <a:pt x="645" y="1472"/>
                    <a:pt x="1" y="3305"/>
                    <a:pt x="3" y="519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2"/>
            <p:cNvSpPr/>
            <p:nvPr/>
          </p:nvSpPr>
          <p:spPr>
            <a:xfrm rot="-6300046">
              <a:off x="7695671" y="494863"/>
              <a:ext cx="179092" cy="1447397"/>
            </a:xfrm>
            <a:custGeom>
              <a:avLst/>
              <a:gdLst/>
              <a:ahLst/>
              <a:cxnLst/>
              <a:rect l="l" t="t" r="r" b="b"/>
              <a:pathLst>
                <a:path w="2052" h="16584" extrusionOk="0">
                  <a:moveTo>
                    <a:pt x="2052" y="16584"/>
                  </a:moveTo>
                  <a:lnTo>
                    <a:pt x="2052" y="0"/>
                  </a:lnTo>
                  <a:cubicBezTo>
                    <a:pt x="1355" y="40"/>
                    <a:pt x="665" y="166"/>
                    <a:pt x="0" y="379"/>
                  </a:cubicBezTo>
                  <a:lnTo>
                    <a:pt x="0" y="16205"/>
                  </a:lnTo>
                  <a:cubicBezTo>
                    <a:pt x="665" y="16418"/>
                    <a:pt x="1355" y="16545"/>
                    <a:pt x="2052" y="16584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 rot="-6300046">
              <a:off x="7763440" y="813278"/>
              <a:ext cx="179092" cy="1316743"/>
            </a:xfrm>
            <a:custGeom>
              <a:avLst/>
              <a:gdLst/>
              <a:ahLst/>
              <a:cxnLst/>
              <a:rect l="l" t="t" r="r" b="b"/>
              <a:pathLst>
                <a:path w="2052" h="15087" extrusionOk="0">
                  <a:moveTo>
                    <a:pt x="0" y="13741"/>
                  </a:moveTo>
                  <a:cubicBezTo>
                    <a:pt x="614" y="14288"/>
                    <a:pt x="1305" y="14742"/>
                    <a:pt x="2052" y="15087"/>
                  </a:cubicBezTo>
                  <a:lnTo>
                    <a:pt x="2052" y="0"/>
                  </a:lnTo>
                  <a:cubicBezTo>
                    <a:pt x="1305" y="346"/>
                    <a:pt x="614" y="799"/>
                    <a:pt x="0" y="1347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720000" y="2036975"/>
            <a:ext cx="4205100" cy="12261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2000">
                <a:schemeClr val="lt1">
                  <a:alpha val="68000"/>
                </a:schemeClr>
              </a:gs>
              <a:gs pos="100000">
                <a:schemeClr val="accent6">
                  <a:lumMod val="60000"/>
                  <a:lumOff val="40000"/>
                  <a:alpha val="88000"/>
                </a:schemeClr>
              </a:gs>
            </a:gsLst>
            <a:lin ang="198000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Antena Mikrostrip</a:t>
            </a:r>
            <a:endParaRPr dirty="0"/>
          </a:p>
        </p:txBody>
      </p:sp>
      <p:sp>
        <p:nvSpPr>
          <p:cNvPr id="422" name="Google Shape;422;p42"/>
          <p:cNvSpPr txBox="1">
            <a:spLocks noGrp="1"/>
          </p:cNvSpPr>
          <p:nvPr>
            <p:ph type="subTitle" idx="1"/>
          </p:nvPr>
        </p:nvSpPr>
        <p:spPr>
          <a:xfrm>
            <a:off x="720000" y="3554725"/>
            <a:ext cx="4205100" cy="3936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92000">
                <a:schemeClr val="lt1">
                  <a:alpha val="41000"/>
                </a:schemeClr>
              </a:gs>
              <a:gs pos="100000">
                <a:schemeClr val="accent6">
                  <a:lumMod val="60000"/>
                  <a:lumOff val="40000"/>
                  <a:alpha val="44000"/>
                </a:schemeClr>
              </a:gs>
            </a:gsLst>
            <a:lin ang="198000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Apa itu antena mikrostrip???</a:t>
            </a:r>
            <a:endParaRPr dirty="0"/>
          </a:p>
        </p:txBody>
      </p:sp>
      <p:cxnSp>
        <p:nvCxnSpPr>
          <p:cNvPr id="423" name="Google Shape;423;p42"/>
          <p:cNvCxnSpPr/>
          <p:nvPr/>
        </p:nvCxnSpPr>
        <p:spPr>
          <a:xfrm>
            <a:off x="724850" y="3412125"/>
            <a:ext cx="4508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4" name="Google Shape;424;p42"/>
          <p:cNvGrpSpPr/>
          <p:nvPr/>
        </p:nvGrpSpPr>
        <p:grpSpPr>
          <a:xfrm>
            <a:off x="5683433" y="535005"/>
            <a:ext cx="2745461" cy="2737923"/>
            <a:chOff x="4840150" y="1975425"/>
            <a:chExt cx="2862837" cy="2854977"/>
          </a:xfrm>
        </p:grpSpPr>
        <p:sp>
          <p:nvSpPr>
            <p:cNvPr id="425" name="Google Shape;425;p42"/>
            <p:cNvSpPr/>
            <p:nvPr/>
          </p:nvSpPr>
          <p:spPr>
            <a:xfrm>
              <a:off x="6214070" y="2744654"/>
              <a:ext cx="717276" cy="1069233"/>
            </a:xfrm>
            <a:custGeom>
              <a:avLst/>
              <a:gdLst/>
              <a:ahLst/>
              <a:cxnLst/>
              <a:rect l="l" t="t" r="r" b="b"/>
              <a:pathLst>
                <a:path w="12507" h="18644" extrusionOk="0">
                  <a:moveTo>
                    <a:pt x="8208" y="18644"/>
                  </a:moveTo>
                  <a:lnTo>
                    <a:pt x="12506" y="8720"/>
                  </a:lnTo>
                  <a:lnTo>
                    <a:pt x="4300" y="1"/>
                  </a:lnTo>
                  <a:lnTo>
                    <a:pt x="1" y="992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6504487" y="3153729"/>
              <a:ext cx="178301" cy="201012"/>
            </a:xfrm>
            <a:custGeom>
              <a:avLst/>
              <a:gdLst/>
              <a:ahLst/>
              <a:cxnLst/>
              <a:rect l="l" t="t" r="r" b="b"/>
              <a:pathLst>
                <a:path w="3109" h="3505" extrusionOk="0">
                  <a:moveTo>
                    <a:pt x="2237" y="1197"/>
                  </a:moveTo>
                  <a:cubicBezTo>
                    <a:pt x="1587" y="398"/>
                    <a:pt x="754" y="0"/>
                    <a:pt x="378" y="307"/>
                  </a:cubicBezTo>
                  <a:cubicBezTo>
                    <a:pt x="0" y="613"/>
                    <a:pt x="221" y="1510"/>
                    <a:pt x="871" y="2308"/>
                  </a:cubicBezTo>
                  <a:cubicBezTo>
                    <a:pt x="1521" y="3107"/>
                    <a:pt x="2353" y="3505"/>
                    <a:pt x="2731" y="3199"/>
                  </a:cubicBezTo>
                  <a:cubicBezTo>
                    <a:pt x="3108" y="2892"/>
                    <a:pt x="2887" y="1995"/>
                    <a:pt x="2237" y="11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6550424" y="3172654"/>
              <a:ext cx="1152563" cy="404031"/>
            </a:xfrm>
            <a:custGeom>
              <a:avLst/>
              <a:gdLst/>
              <a:ahLst/>
              <a:cxnLst/>
              <a:rect l="l" t="t" r="r" b="b"/>
              <a:pathLst>
                <a:path w="20097" h="7045" extrusionOk="0">
                  <a:moveTo>
                    <a:pt x="6587" y="227"/>
                  </a:moveTo>
                  <a:cubicBezTo>
                    <a:pt x="8588" y="599"/>
                    <a:pt x="10406" y="1557"/>
                    <a:pt x="12120" y="2619"/>
                  </a:cubicBezTo>
                  <a:cubicBezTo>
                    <a:pt x="13673" y="3580"/>
                    <a:pt x="15542" y="5356"/>
                    <a:pt x="17521" y="4830"/>
                  </a:cubicBezTo>
                  <a:cubicBezTo>
                    <a:pt x="18025" y="4696"/>
                    <a:pt x="18645" y="4352"/>
                    <a:pt x="19150" y="4639"/>
                  </a:cubicBezTo>
                  <a:cubicBezTo>
                    <a:pt x="19822" y="5021"/>
                    <a:pt x="20096" y="6375"/>
                    <a:pt x="19327" y="6785"/>
                  </a:cubicBezTo>
                  <a:cubicBezTo>
                    <a:pt x="18861" y="7034"/>
                    <a:pt x="18251" y="7044"/>
                    <a:pt x="17735" y="7043"/>
                  </a:cubicBezTo>
                  <a:cubicBezTo>
                    <a:pt x="16925" y="7042"/>
                    <a:pt x="16147" y="6751"/>
                    <a:pt x="15448" y="6362"/>
                  </a:cubicBezTo>
                  <a:cubicBezTo>
                    <a:pt x="14182" y="5658"/>
                    <a:pt x="13213" y="4636"/>
                    <a:pt x="12117" y="3716"/>
                  </a:cubicBezTo>
                  <a:cubicBezTo>
                    <a:pt x="10445" y="2310"/>
                    <a:pt x="8749" y="891"/>
                    <a:pt x="6558" y="482"/>
                  </a:cubicBezTo>
                  <a:cubicBezTo>
                    <a:pt x="6433" y="459"/>
                    <a:pt x="6305" y="439"/>
                    <a:pt x="6176" y="423"/>
                  </a:cubicBezTo>
                  <a:cubicBezTo>
                    <a:pt x="5124" y="287"/>
                    <a:pt x="4026" y="318"/>
                    <a:pt x="3024" y="665"/>
                  </a:cubicBezTo>
                  <a:cubicBezTo>
                    <a:pt x="1197" y="1298"/>
                    <a:pt x="198" y="2117"/>
                    <a:pt x="192" y="2121"/>
                  </a:cubicBezTo>
                  <a:cubicBezTo>
                    <a:pt x="151" y="2076"/>
                    <a:pt x="111" y="2028"/>
                    <a:pt x="70" y="1979"/>
                  </a:cubicBezTo>
                  <a:cubicBezTo>
                    <a:pt x="46" y="1949"/>
                    <a:pt x="23" y="1918"/>
                    <a:pt x="0" y="1888"/>
                  </a:cubicBezTo>
                  <a:cubicBezTo>
                    <a:pt x="1664" y="867"/>
                    <a:pt x="2442" y="589"/>
                    <a:pt x="2920" y="455"/>
                  </a:cubicBezTo>
                  <a:cubicBezTo>
                    <a:pt x="4110" y="121"/>
                    <a:pt x="5366" y="0"/>
                    <a:pt x="6587" y="2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6214070" y="2612808"/>
              <a:ext cx="732589" cy="701046"/>
            </a:xfrm>
            <a:custGeom>
              <a:avLst/>
              <a:gdLst/>
              <a:ahLst/>
              <a:cxnLst/>
              <a:rect l="l" t="t" r="r" b="b"/>
              <a:pathLst>
                <a:path w="12774" h="12224" extrusionOk="0">
                  <a:moveTo>
                    <a:pt x="8475" y="9925"/>
                  </a:moveTo>
                  <a:lnTo>
                    <a:pt x="12773" y="1"/>
                  </a:lnTo>
                  <a:lnTo>
                    <a:pt x="4300" y="2300"/>
                  </a:lnTo>
                  <a:lnTo>
                    <a:pt x="1" y="1222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5645680" y="3311784"/>
              <a:ext cx="1041247" cy="674149"/>
            </a:xfrm>
            <a:custGeom>
              <a:avLst/>
              <a:gdLst/>
              <a:ahLst/>
              <a:cxnLst/>
              <a:rect l="l" t="t" r="r" b="b"/>
              <a:pathLst>
                <a:path w="18156" h="11755" extrusionOk="0">
                  <a:moveTo>
                    <a:pt x="18156" y="8720"/>
                  </a:moveTo>
                  <a:lnTo>
                    <a:pt x="8206" y="11754"/>
                  </a:lnTo>
                  <a:lnTo>
                    <a:pt x="0" y="3035"/>
                  </a:lnTo>
                  <a:lnTo>
                    <a:pt x="9950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5476212" y="3311784"/>
              <a:ext cx="740102" cy="521254"/>
            </a:xfrm>
            <a:custGeom>
              <a:avLst/>
              <a:gdLst/>
              <a:ahLst/>
              <a:cxnLst/>
              <a:rect l="l" t="t" r="r" b="b"/>
              <a:pathLst>
                <a:path w="12905" h="9089" extrusionOk="0">
                  <a:moveTo>
                    <a:pt x="9951" y="6055"/>
                  </a:moveTo>
                  <a:lnTo>
                    <a:pt x="1" y="9088"/>
                  </a:lnTo>
                  <a:lnTo>
                    <a:pt x="2955" y="3035"/>
                  </a:lnTo>
                  <a:lnTo>
                    <a:pt x="12905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5645680" y="2744654"/>
              <a:ext cx="815058" cy="741249"/>
            </a:xfrm>
            <a:custGeom>
              <a:avLst/>
              <a:gdLst/>
              <a:ahLst/>
              <a:cxnLst/>
              <a:rect l="l" t="t" r="r" b="b"/>
              <a:pathLst>
                <a:path w="14212" h="12925" extrusionOk="0">
                  <a:moveTo>
                    <a:pt x="14211" y="1"/>
                  </a:moveTo>
                  <a:lnTo>
                    <a:pt x="4252" y="3250"/>
                  </a:lnTo>
                  <a:lnTo>
                    <a:pt x="0" y="12924"/>
                  </a:lnTo>
                  <a:lnTo>
                    <a:pt x="9950" y="989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5889472" y="2439784"/>
              <a:ext cx="707183" cy="491260"/>
            </a:xfrm>
            <a:custGeom>
              <a:avLst/>
              <a:gdLst/>
              <a:ahLst/>
              <a:cxnLst/>
              <a:rect l="l" t="t" r="r" b="b"/>
              <a:pathLst>
                <a:path w="12331" h="8566" extrusionOk="0">
                  <a:moveTo>
                    <a:pt x="9960" y="5317"/>
                  </a:moveTo>
                  <a:lnTo>
                    <a:pt x="1" y="8566"/>
                  </a:lnTo>
                  <a:lnTo>
                    <a:pt x="2380" y="3035"/>
                  </a:lnTo>
                  <a:lnTo>
                    <a:pt x="12331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5268091" y="2930983"/>
              <a:ext cx="621445" cy="686078"/>
            </a:xfrm>
            <a:custGeom>
              <a:avLst/>
              <a:gdLst/>
              <a:ahLst/>
              <a:cxnLst/>
              <a:rect l="l" t="t" r="r" b="b"/>
              <a:pathLst>
                <a:path w="10836" h="11963" extrusionOk="0">
                  <a:moveTo>
                    <a:pt x="4263" y="2073"/>
                  </a:moveTo>
                  <a:lnTo>
                    <a:pt x="10836" y="1"/>
                  </a:lnTo>
                  <a:lnTo>
                    <a:pt x="6584" y="9675"/>
                  </a:lnTo>
                  <a:lnTo>
                    <a:pt x="1" y="1196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5946363" y="3036162"/>
              <a:ext cx="179678" cy="176753"/>
            </a:xfrm>
            <a:custGeom>
              <a:avLst/>
              <a:gdLst/>
              <a:ahLst/>
              <a:cxnLst/>
              <a:rect l="l" t="t" r="r" b="b"/>
              <a:pathLst>
                <a:path w="3133" h="3082" extrusionOk="0">
                  <a:moveTo>
                    <a:pt x="2429" y="1"/>
                  </a:moveTo>
                  <a:cubicBezTo>
                    <a:pt x="2004" y="1"/>
                    <a:pt x="1394" y="371"/>
                    <a:pt x="890" y="978"/>
                  </a:cubicBezTo>
                  <a:cubicBezTo>
                    <a:pt x="232" y="1769"/>
                    <a:pt x="1" y="2663"/>
                    <a:pt x="375" y="2974"/>
                  </a:cubicBezTo>
                  <a:cubicBezTo>
                    <a:pt x="462" y="3047"/>
                    <a:pt x="575" y="3081"/>
                    <a:pt x="705" y="3081"/>
                  </a:cubicBezTo>
                  <a:cubicBezTo>
                    <a:pt x="1130" y="3081"/>
                    <a:pt x="1739" y="2711"/>
                    <a:pt x="2243" y="2104"/>
                  </a:cubicBezTo>
                  <a:cubicBezTo>
                    <a:pt x="2902" y="1313"/>
                    <a:pt x="3133" y="419"/>
                    <a:pt x="2759" y="108"/>
                  </a:cubicBezTo>
                  <a:cubicBezTo>
                    <a:pt x="2671" y="35"/>
                    <a:pt x="2559" y="1"/>
                    <a:pt x="2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5902949" y="1981848"/>
              <a:ext cx="270463" cy="1180492"/>
            </a:xfrm>
            <a:custGeom>
              <a:avLst/>
              <a:gdLst/>
              <a:ahLst/>
              <a:cxnLst/>
              <a:rect l="l" t="t" r="r" b="b"/>
              <a:pathLst>
                <a:path w="4716" h="20584" extrusionOk="0">
                  <a:moveTo>
                    <a:pt x="21" y="14441"/>
                  </a:moveTo>
                  <a:cubicBezTo>
                    <a:pt x="1" y="12405"/>
                    <a:pt x="590" y="10437"/>
                    <a:pt x="1301" y="8551"/>
                  </a:cubicBezTo>
                  <a:cubicBezTo>
                    <a:pt x="1945" y="6842"/>
                    <a:pt x="3328" y="4665"/>
                    <a:pt x="2431" y="2824"/>
                  </a:cubicBezTo>
                  <a:cubicBezTo>
                    <a:pt x="2202" y="2356"/>
                    <a:pt x="1744" y="1813"/>
                    <a:pt x="1929" y="1262"/>
                  </a:cubicBezTo>
                  <a:cubicBezTo>
                    <a:pt x="2175" y="529"/>
                    <a:pt x="3450" y="1"/>
                    <a:pt x="4001" y="676"/>
                  </a:cubicBezTo>
                  <a:cubicBezTo>
                    <a:pt x="4335" y="1085"/>
                    <a:pt x="4463" y="1682"/>
                    <a:pt x="4560" y="2187"/>
                  </a:cubicBezTo>
                  <a:cubicBezTo>
                    <a:pt x="4716" y="2983"/>
                    <a:pt x="4580" y="3802"/>
                    <a:pt x="4333" y="4564"/>
                  </a:cubicBezTo>
                  <a:cubicBezTo>
                    <a:pt x="3886" y="5941"/>
                    <a:pt x="3070" y="7090"/>
                    <a:pt x="2377" y="8343"/>
                  </a:cubicBezTo>
                  <a:cubicBezTo>
                    <a:pt x="1319" y="10254"/>
                    <a:pt x="255" y="12191"/>
                    <a:pt x="276" y="14419"/>
                  </a:cubicBezTo>
                  <a:cubicBezTo>
                    <a:pt x="277" y="14547"/>
                    <a:pt x="281" y="14675"/>
                    <a:pt x="290" y="14805"/>
                  </a:cubicBezTo>
                  <a:cubicBezTo>
                    <a:pt x="361" y="15865"/>
                    <a:pt x="602" y="16936"/>
                    <a:pt x="1136" y="17853"/>
                  </a:cubicBezTo>
                  <a:cubicBezTo>
                    <a:pt x="2108" y="19523"/>
                    <a:pt x="3107" y="20346"/>
                    <a:pt x="3112" y="20351"/>
                  </a:cubicBezTo>
                  <a:cubicBezTo>
                    <a:pt x="3074" y="20401"/>
                    <a:pt x="3035" y="20449"/>
                    <a:pt x="2994" y="20497"/>
                  </a:cubicBezTo>
                  <a:cubicBezTo>
                    <a:pt x="2970" y="20527"/>
                    <a:pt x="2945" y="20555"/>
                    <a:pt x="2920" y="20584"/>
                  </a:cubicBezTo>
                  <a:cubicBezTo>
                    <a:pt x="1596" y="19148"/>
                    <a:pt x="1174" y="18439"/>
                    <a:pt x="950" y="17995"/>
                  </a:cubicBezTo>
                  <a:cubicBezTo>
                    <a:pt x="395" y="16891"/>
                    <a:pt x="34" y="15682"/>
                    <a:pt x="21" y="144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5607600" y="3978014"/>
              <a:ext cx="318006" cy="851590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5190555" y="3978014"/>
              <a:ext cx="635151" cy="595064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5190555" y="4559423"/>
              <a:ext cx="735055" cy="270979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5059339" y="2229426"/>
              <a:ext cx="568224" cy="365836"/>
            </a:xfrm>
            <a:custGeom>
              <a:avLst/>
              <a:gdLst/>
              <a:ahLst/>
              <a:cxnLst/>
              <a:rect l="l" t="t" r="r" b="b"/>
              <a:pathLst>
                <a:path w="9908" h="6379" extrusionOk="0">
                  <a:moveTo>
                    <a:pt x="0" y="1719"/>
                  </a:moveTo>
                  <a:lnTo>
                    <a:pt x="4926" y="1"/>
                  </a:lnTo>
                  <a:lnTo>
                    <a:pt x="9908" y="637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5341785" y="1975425"/>
              <a:ext cx="285775" cy="619839"/>
            </a:xfrm>
            <a:custGeom>
              <a:avLst/>
              <a:gdLst/>
              <a:ahLst/>
              <a:cxnLst/>
              <a:rect l="l" t="t" r="r" b="b"/>
              <a:pathLst>
                <a:path w="4983" h="10808" extrusionOk="0">
                  <a:moveTo>
                    <a:pt x="4983" y="10808"/>
                  </a:moveTo>
                  <a:lnTo>
                    <a:pt x="1" y="4430"/>
                  </a:lnTo>
                  <a:lnTo>
                    <a:pt x="296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5059339" y="1975425"/>
              <a:ext cx="452377" cy="352588"/>
            </a:xfrm>
            <a:custGeom>
              <a:avLst/>
              <a:gdLst/>
              <a:ahLst/>
              <a:cxnLst/>
              <a:rect l="l" t="t" r="r" b="b"/>
              <a:pathLst>
                <a:path w="7888" h="6148" extrusionOk="0">
                  <a:moveTo>
                    <a:pt x="7888" y="0"/>
                  </a:moveTo>
                  <a:lnTo>
                    <a:pt x="4926" y="4430"/>
                  </a:lnTo>
                  <a:lnTo>
                    <a:pt x="0" y="6148"/>
                  </a:lnTo>
                  <a:lnTo>
                    <a:pt x="2754" y="169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2"/>
            <p:cNvSpPr/>
            <p:nvPr/>
          </p:nvSpPr>
          <p:spPr>
            <a:xfrm>
              <a:off x="4840150" y="2541178"/>
              <a:ext cx="205428" cy="253028"/>
            </a:xfrm>
            <a:custGeom>
              <a:avLst/>
              <a:gdLst/>
              <a:ahLst/>
              <a:cxnLst/>
              <a:rect l="l" t="t" r="r" b="b"/>
              <a:pathLst>
                <a:path w="3582" h="4412" extrusionOk="0">
                  <a:moveTo>
                    <a:pt x="3200" y="0"/>
                  </a:moveTo>
                  <a:lnTo>
                    <a:pt x="3582" y="2568"/>
                  </a:lnTo>
                  <a:lnTo>
                    <a:pt x="0" y="44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4840150" y="2688452"/>
              <a:ext cx="313934" cy="106671"/>
            </a:xfrm>
            <a:custGeom>
              <a:avLst/>
              <a:gdLst/>
              <a:ahLst/>
              <a:cxnLst/>
              <a:rect l="l" t="t" r="r" b="b"/>
              <a:pathLst>
                <a:path w="5474" h="1860" extrusionOk="0">
                  <a:moveTo>
                    <a:pt x="0" y="1844"/>
                  </a:moveTo>
                  <a:lnTo>
                    <a:pt x="3582" y="0"/>
                  </a:lnTo>
                  <a:lnTo>
                    <a:pt x="5473" y="186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5023611" y="2541178"/>
              <a:ext cx="130471" cy="253946"/>
            </a:xfrm>
            <a:custGeom>
              <a:avLst/>
              <a:gdLst/>
              <a:ahLst/>
              <a:cxnLst/>
              <a:rect l="l" t="t" r="r" b="b"/>
              <a:pathLst>
                <a:path w="2275" h="4428" extrusionOk="0">
                  <a:moveTo>
                    <a:pt x="2274" y="4428"/>
                  </a:moveTo>
                  <a:lnTo>
                    <a:pt x="383" y="2568"/>
                  </a:lnTo>
                  <a:lnTo>
                    <a:pt x="1" y="0"/>
                  </a:lnTo>
                  <a:lnTo>
                    <a:pt x="1920" y="175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Google Shape;445;p42"/>
          <p:cNvSpPr/>
          <p:nvPr/>
        </p:nvSpPr>
        <p:spPr>
          <a:xfrm>
            <a:off x="3596455" y="887238"/>
            <a:ext cx="218018" cy="218018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2"/>
          <p:cNvSpPr/>
          <p:nvPr/>
        </p:nvSpPr>
        <p:spPr>
          <a:xfrm>
            <a:off x="3323331" y="762854"/>
            <a:ext cx="124383" cy="124383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42"/>
          <p:cNvGrpSpPr/>
          <p:nvPr/>
        </p:nvGrpSpPr>
        <p:grpSpPr>
          <a:xfrm rot="2520813">
            <a:off x="8424240" y="4304005"/>
            <a:ext cx="166385" cy="701016"/>
            <a:chOff x="8668080" y="2328029"/>
            <a:chExt cx="127488" cy="537136"/>
          </a:xfrm>
        </p:grpSpPr>
        <p:sp>
          <p:nvSpPr>
            <p:cNvPr id="448" name="Google Shape;448;p42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2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42"/>
          <p:cNvGrpSpPr/>
          <p:nvPr/>
        </p:nvGrpSpPr>
        <p:grpSpPr>
          <a:xfrm rot="5400000">
            <a:off x="992156" y="184489"/>
            <a:ext cx="166385" cy="701016"/>
            <a:chOff x="8668080" y="2328029"/>
            <a:chExt cx="127488" cy="537136"/>
          </a:xfrm>
        </p:grpSpPr>
        <p:sp>
          <p:nvSpPr>
            <p:cNvPr id="461" name="Google Shape;461;p42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2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42"/>
          <p:cNvGrpSpPr/>
          <p:nvPr/>
        </p:nvGrpSpPr>
        <p:grpSpPr>
          <a:xfrm>
            <a:off x="6009387" y="4170971"/>
            <a:ext cx="274389" cy="287882"/>
            <a:chOff x="6009387" y="4170971"/>
            <a:chExt cx="274389" cy="287882"/>
          </a:xfrm>
        </p:grpSpPr>
        <p:sp>
          <p:nvSpPr>
            <p:cNvPr id="474" name="Google Shape;474;p42"/>
            <p:cNvSpPr/>
            <p:nvPr/>
          </p:nvSpPr>
          <p:spPr>
            <a:xfrm>
              <a:off x="6009387" y="4170971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2"/>
            <p:cNvSpPr/>
            <p:nvPr/>
          </p:nvSpPr>
          <p:spPr>
            <a:xfrm>
              <a:off x="6061909" y="4217966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274;p38">
            <a:extLst>
              <a:ext uri="{FF2B5EF4-FFF2-40B4-BE49-F238E27FC236}">
                <a16:creationId xmlns:a16="http://schemas.microsoft.com/office/drawing/2014/main" id="{DBBD55B1-27A3-4B0E-BAED-E26781783432}"/>
              </a:ext>
            </a:extLst>
          </p:cNvPr>
          <p:cNvGrpSpPr/>
          <p:nvPr/>
        </p:nvGrpSpPr>
        <p:grpSpPr>
          <a:xfrm rot="9305592" flipH="1">
            <a:off x="-1255761" y="-786583"/>
            <a:ext cx="1686054" cy="1974764"/>
            <a:chOff x="279450" y="571167"/>
            <a:chExt cx="1533626" cy="1642063"/>
          </a:xfrm>
        </p:grpSpPr>
        <p:sp>
          <p:nvSpPr>
            <p:cNvPr id="66" name="Google Shape;275;p38">
              <a:extLst>
                <a:ext uri="{FF2B5EF4-FFF2-40B4-BE49-F238E27FC236}">
                  <a16:creationId xmlns:a16="http://schemas.microsoft.com/office/drawing/2014/main" id="{522E3DA0-5CE4-481F-AB2B-1255680C5F22}"/>
                </a:ext>
              </a:extLst>
            </p:cNvPr>
            <p:cNvSpPr/>
            <p:nvPr/>
          </p:nvSpPr>
          <p:spPr>
            <a:xfrm>
              <a:off x="328046" y="591443"/>
              <a:ext cx="1470248" cy="1255737"/>
            </a:xfrm>
            <a:custGeom>
              <a:avLst/>
              <a:gdLst/>
              <a:ahLst/>
              <a:cxnLst/>
              <a:rect l="l" t="t" r="r" b="b"/>
              <a:pathLst>
                <a:path w="38574" h="32946" extrusionOk="0">
                  <a:moveTo>
                    <a:pt x="547" y="31774"/>
                  </a:moveTo>
                  <a:cubicBezTo>
                    <a:pt x="2603" y="32632"/>
                    <a:pt x="4864" y="32946"/>
                    <a:pt x="7070" y="32574"/>
                  </a:cubicBezTo>
                  <a:cubicBezTo>
                    <a:pt x="9317" y="32195"/>
                    <a:pt x="11298" y="31096"/>
                    <a:pt x="13328" y="30122"/>
                  </a:cubicBezTo>
                  <a:cubicBezTo>
                    <a:pt x="15399" y="29128"/>
                    <a:pt x="17589" y="28397"/>
                    <a:pt x="19866" y="28065"/>
                  </a:cubicBezTo>
                  <a:cubicBezTo>
                    <a:pt x="22349" y="27703"/>
                    <a:pt x="24838" y="27849"/>
                    <a:pt x="27317" y="28184"/>
                  </a:cubicBezTo>
                  <a:cubicBezTo>
                    <a:pt x="29584" y="28491"/>
                    <a:pt x="32081" y="29201"/>
                    <a:pt x="34326" y="28412"/>
                  </a:cubicBezTo>
                  <a:cubicBezTo>
                    <a:pt x="35850" y="27875"/>
                    <a:pt x="37009" y="26591"/>
                    <a:pt x="37270" y="24982"/>
                  </a:cubicBezTo>
                  <a:cubicBezTo>
                    <a:pt x="37535" y="23347"/>
                    <a:pt x="36855" y="21789"/>
                    <a:pt x="36075" y="20392"/>
                  </a:cubicBezTo>
                  <a:cubicBezTo>
                    <a:pt x="35272" y="18955"/>
                    <a:pt x="34226" y="17655"/>
                    <a:pt x="33050" y="16506"/>
                  </a:cubicBezTo>
                  <a:cubicBezTo>
                    <a:pt x="30600" y="14113"/>
                    <a:pt x="27483" y="12314"/>
                    <a:pt x="24141" y="11530"/>
                  </a:cubicBezTo>
                  <a:cubicBezTo>
                    <a:pt x="21049" y="10804"/>
                    <a:pt x="17115" y="10926"/>
                    <a:pt x="14486" y="12942"/>
                  </a:cubicBezTo>
                  <a:cubicBezTo>
                    <a:pt x="13185" y="13939"/>
                    <a:pt x="12467" y="15527"/>
                    <a:pt x="12809" y="17160"/>
                  </a:cubicBezTo>
                  <a:cubicBezTo>
                    <a:pt x="13084" y="18470"/>
                    <a:pt x="14016" y="19483"/>
                    <a:pt x="15098" y="20211"/>
                  </a:cubicBezTo>
                  <a:cubicBezTo>
                    <a:pt x="17696" y="21961"/>
                    <a:pt x="21091" y="22431"/>
                    <a:pt x="24137" y="21952"/>
                  </a:cubicBezTo>
                  <a:cubicBezTo>
                    <a:pt x="27944" y="21354"/>
                    <a:pt x="31452" y="19344"/>
                    <a:pt x="34027" y="16495"/>
                  </a:cubicBezTo>
                  <a:cubicBezTo>
                    <a:pt x="37100" y="13096"/>
                    <a:pt x="38574" y="8661"/>
                    <a:pt x="38471" y="4108"/>
                  </a:cubicBezTo>
                  <a:cubicBezTo>
                    <a:pt x="38445" y="2923"/>
                    <a:pt x="38310" y="1744"/>
                    <a:pt x="38108" y="578"/>
                  </a:cubicBezTo>
                  <a:cubicBezTo>
                    <a:pt x="38007" y="0"/>
                    <a:pt x="37090" y="63"/>
                    <a:pt x="37191" y="648"/>
                  </a:cubicBezTo>
                  <a:cubicBezTo>
                    <a:pt x="37913" y="4798"/>
                    <a:pt x="37586" y="9103"/>
                    <a:pt x="35520" y="12843"/>
                  </a:cubicBezTo>
                  <a:cubicBezTo>
                    <a:pt x="33688" y="16161"/>
                    <a:pt x="30651" y="18832"/>
                    <a:pt x="27115" y="20203"/>
                  </a:cubicBezTo>
                  <a:cubicBezTo>
                    <a:pt x="24205" y="21332"/>
                    <a:pt x="20945" y="21577"/>
                    <a:pt x="17965" y="20579"/>
                  </a:cubicBezTo>
                  <a:cubicBezTo>
                    <a:pt x="15674" y="19813"/>
                    <a:pt x="12552" y="17775"/>
                    <a:pt x="13962" y="14928"/>
                  </a:cubicBezTo>
                  <a:cubicBezTo>
                    <a:pt x="14721" y="13393"/>
                    <a:pt x="16640" y="12692"/>
                    <a:pt x="18208" y="12331"/>
                  </a:cubicBezTo>
                  <a:cubicBezTo>
                    <a:pt x="19682" y="11990"/>
                    <a:pt x="21229" y="11971"/>
                    <a:pt x="22721" y="12193"/>
                  </a:cubicBezTo>
                  <a:cubicBezTo>
                    <a:pt x="25792" y="12648"/>
                    <a:pt x="28701" y="14061"/>
                    <a:pt x="31103" y="16006"/>
                  </a:cubicBezTo>
                  <a:cubicBezTo>
                    <a:pt x="33313" y="17795"/>
                    <a:pt x="35647" y="20395"/>
                    <a:pt x="36304" y="23251"/>
                  </a:cubicBezTo>
                  <a:cubicBezTo>
                    <a:pt x="36688" y="24923"/>
                    <a:pt x="36001" y="26635"/>
                    <a:pt x="34417" y="27385"/>
                  </a:cubicBezTo>
                  <a:cubicBezTo>
                    <a:pt x="32422" y="28329"/>
                    <a:pt x="30005" y="27637"/>
                    <a:pt x="27940" y="27344"/>
                  </a:cubicBezTo>
                  <a:cubicBezTo>
                    <a:pt x="23276" y="26683"/>
                    <a:pt x="18714" y="26829"/>
                    <a:pt x="14316" y="28669"/>
                  </a:cubicBezTo>
                  <a:cubicBezTo>
                    <a:pt x="12250" y="29533"/>
                    <a:pt x="10329" y="30751"/>
                    <a:pt x="8168" y="31385"/>
                  </a:cubicBezTo>
                  <a:cubicBezTo>
                    <a:pt x="5790" y="32082"/>
                    <a:pt x="3236" y="31901"/>
                    <a:pt x="957" y="30950"/>
                  </a:cubicBezTo>
                  <a:cubicBezTo>
                    <a:pt x="412" y="30723"/>
                    <a:pt x="0" y="31546"/>
                    <a:pt x="547" y="3177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6;p38">
              <a:extLst>
                <a:ext uri="{FF2B5EF4-FFF2-40B4-BE49-F238E27FC236}">
                  <a16:creationId xmlns:a16="http://schemas.microsoft.com/office/drawing/2014/main" id="{97BA0054-7209-44C3-AE52-45B759A54E7F}"/>
                </a:ext>
              </a:extLst>
            </p:cNvPr>
            <p:cNvSpPr/>
            <p:nvPr/>
          </p:nvSpPr>
          <p:spPr>
            <a:xfrm>
              <a:off x="1161610" y="949375"/>
              <a:ext cx="508950" cy="987369"/>
            </a:xfrm>
            <a:custGeom>
              <a:avLst/>
              <a:gdLst/>
              <a:ahLst/>
              <a:cxnLst/>
              <a:rect l="l" t="t" r="r" b="b"/>
              <a:pathLst>
                <a:path w="13353" h="25905" extrusionOk="0">
                  <a:moveTo>
                    <a:pt x="3512" y="0"/>
                  </a:moveTo>
                  <a:lnTo>
                    <a:pt x="1" y="14288"/>
                  </a:lnTo>
                  <a:lnTo>
                    <a:pt x="13352" y="25905"/>
                  </a:lnTo>
                  <a:lnTo>
                    <a:pt x="13352" y="25905"/>
                  </a:lnTo>
                  <a:lnTo>
                    <a:pt x="3512" y="0"/>
                  </a:lnTo>
                  <a:close/>
                </a:path>
              </a:pathLst>
            </a:custGeom>
            <a:solidFill>
              <a:srgbClr val="301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7;p38">
              <a:extLst>
                <a:ext uri="{FF2B5EF4-FFF2-40B4-BE49-F238E27FC236}">
                  <a16:creationId xmlns:a16="http://schemas.microsoft.com/office/drawing/2014/main" id="{CF124B99-487D-4205-B04A-40DF4BCCA93A}"/>
                </a:ext>
              </a:extLst>
            </p:cNvPr>
            <p:cNvSpPr/>
            <p:nvPr/>
          </p:nvSpPr>
          <p:spPr>
            <a:xfrm>
              <a:off x="474253" y="949375"/>
              <a:ext cx="821264" cy="544625"/>
            </a:xfrm>
            <a:custGeom>
              <a:avLst/>
              <a:gdLst/>
              <a:ahLst/>
              <a:cxnLst/>
              <a:rect l="l" t="t" r="r" b="b"/>
              <a:pathLst>
                <a:path w="21547" h="14289" extrusionOk="0">
                  <a:moveTo>
                    <a:pt x="21546" y="0"/>
                  </a:moveTo>
                  <a:lnTo>
                    <a:pt x="18035" y="14288"/>
                  </a:lnTo>
                  <a:lnTo>
                    <a:pt x="0" y="1302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8;p38">
              <a:extLst>
                <a:ext uri="{FF2B5EF4-FFF2-40B4-BE49-F238E27FC236}">
                  <a16:creationId xmlns:a16="http://schemas.microsoft.com/office/drawing/2014/main" id="{D1B345CC-D46A-4972-8341-EA7D539A72E1}"/>
                </a:ext>
              </a:extLst>
            </p:cNvPr>
            <p:cNvSpPr/>
            <p:nvPr/>
          </p:nvSpPr>
          <p:spPr>
            <a:xfrm>
              <a:off x="474253" y="1445889"/>
              <a:ext cx="1196316" cy="767331"/>
            </a:xfrm>
            <a:custGeom>
              <a:avLst/>
              <a:gdLst/>
              <a:ahLst/>
              <a:cxnLst/>
              <a:rect l="l" t="t" r="r" b="b"/>
              <a:pathLst>
                <a:path w="31387" h="20132" extrusionOk="0">
                  <a:moveTo>
                    <a:pt x="0" y="0"/>
                  </a:moveTo>
                  <a:lnTo>
                    <a:pt x="18035" y="1261"/>
                  </a:lnTo>
                  <a:lnTo>
                    <a:pt x="31386" y="12878"/>
                  </a:lnTo>
                  <a:lnTo>
                    <a:pt x="12993" y="2013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9;p38">
              <a:extLst>
                <a:ext uri="{FF2B5EF4-FFF2-40B4-BE49-F238E27FC236}">
                  <a16:creationId xmlns:a16="http://schemas.microsoft.com/office/drawing/2014/main" id="{B75D8433-D239-4ADA-8CBE-73ED3C1A03D5}"/>
                </a:ext>
              </a:extLst>
            </p:cNvPr>
            <p:cNvSpPr/>
            <p:nvPr/>
          </p:nvSpPr>
          <p:spPr>
            <a:xfrm>
              <a:off x="969437" y="1493952"/>
              <a:ext cx="701125" cy="719268"/>
            </a:xfrm>
            <a:custGeom>
              <a:avLst/>
              <a:gdLst/>
              <a:ahLst/>
              <a:cxnLst/>
              <a:rect l="l" t="t" r="r" b="b"/>
              <a:pathLst>
                <a:path w="18395" h="18871" extrusionOk="0">
                  <a:moveTo>
                    <a:pt x="5043" y="0"/>
                  </a:moveTo>
                  <a:lnTo>
                    <a:pt x="1" y="18871"/>
                  </a:lnTo>
                  <a:lnTo>
                    <a:pt x="18394" y="11617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80;p38">
              <a:extLst>
                <a:ext uri="{FF2B5EF4-FFF2-40B4-BE49-F238E27FC236}">
                  <a16:creationId xmlns:a16="http://schemas.microsoft.com/office/drawing/2014/main" id="{6F0D8B2A-7240-40B2-A6C5-97344119D17B}"/>
                </a:ext>
              </a:extLst>
            </p:cNvPr>
            <p:cNvSpPr/>
            <p:nvPr/>
          </p:nvSpPr>
          <p:spPr>
            <a:xfrm>
              <a:off x="969437" y="949375"/>
              <a:ext cx="701125" cy="1263855"/>
            </a:xfrm>
            <a:custGeom>
              <a:avLst/>
              <a:gdLst/>
              <a:ahLst/>
              <a:cxnLst/>
              <a:rect l="l" t="t" r="r" b="b"/>
              <a:pathLst>
                <a:path w="18395" h="33159" extrusionOk="0">
                  <a:moveTo>
                    <a:pt x="8554" y="0"/>
                  </a:moveTo>
                  <a:lnTo>
                    <a:pt x="5043" y="14288"/>
                  </a:lnTo>
                  <a:lnTo>
                    <a:pt x="1" y="33159"/>
                  </a:lnTo>
                  <a:lnTo>
                    <a:pt x="18394" y="259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81;p38">
              <a:extLst>
                <a:ext uri="{FF2B5EF4-FFF2-40B4-BE49-F238E27FC236}">
                  <a16:creationId xmlns:a16="http://schemas.microsoft.com/office/drawing/2014/main" id="{64BBDD18-5AC8-41F3-B7FF-8A4F3617FB80}"/>
                </a:ext>
              </a:extLst>
            </p:cNvPr>
            <p:cNvSpPr/>
            <p:nvPr/>
          </p:nvSpPr>
          <p:spPr>
            <a:xfrm>
              <a:off x="279450" y="1498868"/>
              <a:ext cx="1471963" cy="348981"/>
            </a:xfrm>
            <a:custGeom>
              <a:avLst/>
              <a:gdLst/>
              <a:ahLst/>
              <a:cxnLst/>
              <a:rect l="l" t="t" r="r" b="b"/>
              <a:pathLst>
                <a:path w="38619" h="9156" extrusionOk="0">
                  <a:moveTo>
                    <a:pt x="37672" y="613"/>
                  </a:moveTo>
                  <a:cubicBezTo>
                    <a:pt x="37589" y="1865"/>
                    <a:pt x="36905" y="3003"/>
                    <a:pt x="35692" y="3576"/>
                  </a:cubicBezTo>
                  <a:cubicBezTo>
                    <a:pt x="33696" y="4521"/>
                    <a:pt x="31280" y="3828"/>
                    <a:pt x="29215" y="3536"/>
                  </a:cubicBezTo>
                  <a:cubicBezTo>
                    <a:pt x="24550" y="2875"/>
                    <a:pt x="19987" y="3020"/>
                    <a:pt x="15591" y="4860"/>
                  </a:cubicBezTo>
                  <a:cubicBezTo>
                    <a:pt x="13525" y="5724"/>
                    <a:pt x="11604" y="6943"/>
                    <a:pt x="9442" y="7577"/>
                  </a:cubicBezTo>
                  <a:cubicBezTo>
                    <a:pt x="7065" y="8273"/>
                    <a:pt x="4534" y="7474"/>
                    <a:pt x="2336" y="6344"/>
                  </a:cubicBezTo>
                  <a:cubicBezTo>
                    <a:pt x="996" y="5654"/>
                    <a:pt x="1" y="7761"/>
                    <a:pt x="1609" y="8297"/>
                  </a:cubicBezTo>
                  <a:cubicBezTo>
                    <a:pt x="3665" y="9155"/>
                    <a:pt x="6139" y="9137"/>
                    <a:pt x="8345" y="8765"/>
                  </a:cubicBezTo>
                  <a:cubicBezTo>
                    <a:pt x="10592" y="8387"/>
                    <a:pt x="12573" y="7288"/>
                    <a:pt x="14603" y="6314"/>
                  </a:cubicBezTo>
                  <a:cubicBezTo>
                    <a:pt x="16674" y="5320"/>
                    <a:pt x="18864" y="4589"/>
                    <a:pt x="21141" y="4256"/>
                  </a:cubicBezTo>
                  <a:cubicBezTo>
                    <a:pt x="23624" y="3894"/>
                    <a:pt x="26113" y="4041"/>
                    <a:pt x="28592" y="4376"/>
                  </a:cubicBezTo>
                  <a:cubicBezTo>
                    <a:pt x="30859" y="4683"/>
                    <a:pt x="33356" y="5393"/>
                    <a:pt x="35601" y="4602"/>
                  </a:cubicBezTo>
                  <a:cubicBezTo>
                    <a:pt x="37125" y="4067"/>
                    <a:pt x="38284" y="2783"/>
                    <a:pt x="38545" y="1172"/>
                  </a:cubicBezTo>
                  <a:cubicBezTo>
                    <a:pt x="38606" y="785"/>
                    <a:pt x="38619" y="391"/>
                    <a:pt x="38582" y="0"/>
                  </a:cubicBezTo>
                  <a:close/>
                </a:path>
              </a:pathLst>
            </a:custGeom>
            <a:solidFill>
              <a:srgbClr val="EEC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82;p38">
              <a:extLst>
                <a:ext uri="{FF2B5EF4-FFF2-40B4-BE49-F238E27FC236}">
                  <a16:creationId xmlns:a16="http://schemas.microsoft.com/office/drawing/2014/main" id="{06F16B07-419A-404B-8B39-7C433D0EC1E9}"/>
                </a:ext>
              </a:extLst>
            </p:cNvPr>
            <p:cNvSpPr/>
            <p:nvPr/>
          </p:nvSpPr>
          <p:spPr>
            <a:xfrm>
              <a:off x="809927" y="571167"/>
              <a:ext cx="1003149" cy="895512"/>
            </a:xfrm>
            <a:custGeom>
              <a:avLst/>
              <a:gdLst/>
              <a:ahLst/>
              <a:cxnLst/>
              <a:rect l="l" t="t" r="r" b="b"/>
              <a:pathLst>
                <a:path w="26319" h="23495" extrusionOk="0">
                  <a:moveTo>
                    <a:pt x="2633" y="12973"/>
                  </a:moveTo>
                  <a:cubicBezTo>
                    <a:pt x="1275" y="13711"/>
                    <a:pt x="239" y="14919"/>
                    <a:pt x="99" y="16501"/>
                  </a:cubicBezTo>
                  <a:cubicBezTo>
                    <a:pt x="0" y="17617"/>
                    <a:pt x="368" y="18683"/>
                    <a:pt x="1086" y="19539"/>
                  </a:cubicBezTo>
                  <a:cubicBezTo>
                    <a:pt x="2571" y="21309"/>
                    <a:pt x="5071" y="22200"/>
                    <a:pt x="7297" y="22526"/>
                  </a:cubicBezTo>
                  <a:cubicBezTo>
                    <a:pt x="13911" y="23494"/>
                    <a:pt x="20546" y="19487"/>
                    <a:pt x="23701" y="13783"/>
                  </a:cubicBezTo>
                  <a:cubicBezTo>
                    <a:pt x="24939" y="11545"/>
                    <a:pt x="25602" y="9030"/>
                    <a:pt x="25772" y="6485"/>
                  </a:cubicBezTo>
                  <a:cubicBezTo>
                    <a:pt x="25856" y="5225"/>
                    <a:pt x="26319" y="167"/>
                    <a:pt x="24374" y="79"/>
                  </a:cubicBezTo>
                  <a:cubicBezTo>
                    <a:pt x="22633" y="0"/>
                    <a:pt x="23354" y="2391"/>
                    <a:pt x="23550" y="3310"/>
                  </a:cubicBezTo>
                  <a:cubicBezTo>
                    <a:pt x="24147" y="6093"/>
                    <a:pt x="24714" y="9141"/>
                    <a:pt x="23608" y="11875"/>
                  </a:cubicBezTo>
                  <a:cubicBezTo>
                    <a:pt x="22452" y="14733"/>
                    <a:pt x="20301" y="17237"/>
                    <a:pt x="17776" y="18977"/>
                  </a:cubicBezTo>
                  <a:cubicBezTo>
                    <a:pt x="13629" y="21835"/>
                    <a:pt x="7784" y="22872"/>
                    <a:pt x="3284" y="20188"/>
                  </a:cubicBezTo>
                  <a:cubicBezTo>
                    <a:pt x="2329" y="19618"/>
                    <a:pt x="1410" y="18791"/>
                    <a:pt x="1105" y="17685"/>
                  </a:cubicBezTo>
                  <a:cubicBezTo>
                    <a:pt x="634" y="15982"/>
                    <a:pt x="1700" y="14522"/>
                    <a:pt x="3147" y="13736"/>
                  </a:cubicBezTo>
                  <a:cubicBezTo>
                    <a:pt x="3667" y="13453"/>
                    <a:pt x="3149" y="12694"/>
                    <a:pt x="2633" y="12973"/>
                  </a:cubicBezTo>
                  <a:close/>
                </a:path>
              </a:pathLst>
            </a:custGeom>
            <a:solidFill>
              <a:srgbClr val="EEC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482;p43">
            <a:extLst>
              <a:ext uri="{FF2B5EF4-FFF2-40B4-BE49-F238E27FC236}">
                <a16:creationId xmlns:a16="http://schemas.microsoft.com/office/drawing/2014/main" id="{7F487D63-E41E-4EE8-BB64-A909EA93434D}"/>
              </a:ext>
            </a:extLst>
          </p:cNvPr>
          <p:cNvGrpSpPr/>
          <p:nvPr/>
        </p:nvGrpSpPr>
        <p:grpSpPr>
          <a:xfrm rot="9404928">
            <a:off x="1874091" y="-2550248"/>
            <a:ext cx="2052018" cy="1943116"/>
            <a:chOff x="2956625" y="695323"/>
            <a:chExt cx="1049357" cy="993667"/>
          </a:xfrm>
        </p:grpSpPr>
        <p:sp>
          <p:nvSpPr>
            <p:cNvPr id="79" name="Google Shape;483;p43">
              <a:extLst>
                <a:ext uri="{FF2B5EF4-FFF2-40B4-BE49-F238E27FC236}">
                  <a16:creationId xmlns:a16="http://schemas.microsoft.com/office/drawing/2014/main" id="{213783B8-A00B-4AAD-BA18-C0C3057E6D6A}"/>
                </a:ext>
              </a:extLst>
            </p:cNvPr>
            <p:cNvSpPr/>
            <p:nvPr/>
          </p:nvSpPr>
          <p:spPr>
            <a:xfrm>
              <a:off x="2962187" y="1103486"/>
              <a:ext cx="972341" cy="528289"/>
            </a:xfrm>
            <a:custGeom>
              <a:avLst/>
              <a:gdLst/>
              <a:ahLst/>
              <a:cxnLst/>
              <a:rect l="l" t="t" r="r" b="b"/>
              <a:pathLst>
                <a:path w="26399" h="14343" extrusionOk="0">
                  <a:moveTo>
                    <a:pt x="16147" y="11874"/>
                  </a:moveTo>
                  <a:cubicBezTo>
                    <a:pt x="15391" y="12180"/>
                    <a:pt x="14612" y="12465"/>
                    <a:pt x="13819" y="12725"/>
                  </a:cubicBezTo>
                  <a:cubicBezTo>
                    <a:pt x="10489" y="13814"/>
                    <a:pt x="7284" y="14342"/>
                    <a:pt x="4794" y="14210"/>
                  </a:cubicBezTo>
                  <a:cubicBezTo>
                    <a:pt x="1986" y="14062"/>
                    <a:pt x="340" y="13078"/>
                    <a:pt x="157" y="11442"/>
                  </a:cubicBezTo>
                  <a:cubicBezTo>
                    <a:pt x="1" y="10041"/>
                    <a:pt x="922" y="8430"/>
                    <a:pt x="2823" y="6778"/>
                  </a:cubicBezTo>
                  <a:cubicBezTo>
                    <a:pt x="5129" y="4774"/>
                    <a:pt x="8684" y="2894"/>
                    <a:pt x="12579" y="1619"/>
                  </a:cubicBezTo>
                  <a:cubicBezTo>
                    <a:pt x="15910" y="528"/>
                    <a:pt x="19114" y="0"/>
                    <a:pt x="21605" y="133"/>
                  </a:cubicBezTo>
                  <a:cubicBezTo>
                    <a:pt x="24413" y="282"/>
                    <a:pt x="26059" y="1265"/>
                    <a:pt x="26242" y="2901"/>
                  </a:cubicBezTo>
                  <a:cubicBezTo>
                    <a:pt x="26398" y="4301"/>
                    <a:pt x="25477" y="5914"/>
                    <a:pt x="23576" y="7565"/>
                  </a:cubicBezTo>
                  <a:cubicBezTo>
                    <a:pt x="21740" y="9161"/>
                    <a:pt x="19109" y="10679"/>
                    <a:pt x="16147" y="11874"/>
                  </a:cubicBezTo>
                  <a:close/>
                  <a:moveTo>
                    <a:pt x="3242" y="7194"/>
                  </a:moveTo>
                  <a:cubicBezTo>
                    <a:pt x="1564" y="8652"/>
                    <a:pt x="747" y="10039"/>
                    <a:pt x="877" y="11206"/>
                  </a:cubicBezTo>
                  <a:cubicBezTo>
                    <a:pt x="1031" y="12585"/>
                    <a:pt x="2504" y="13418"/>
                    <a:pt x="5025" y="13552"/>
                  </a:cubicBezTo>
                  <a:cubicBezTo>
                    <a:pt x="7421" y="13680"/>
                    <a:pt x="10520" y="13166"/>
                    <a:pt x="13751" y="12109"/>
                  </a:cubicBezTo>
                  <a:cubicBezTo>
                    <a:pt x="17523" y="10873"/>
                    <a:pt x="20950" y="9067"/>
                    <a:pt x="23157" y="7150"/>
                  </a:cubicBezTo>
                  <a:cubicBezTo>
                    <a:pt x="24835" y="5692"/>
                    <a:pt x="25652" y="4305"/>
                    <a:pt x="25522" y="3137"/>
                  </a:cubicBezTo>
                  <a:cubicBezTo>
                    <a:pt x="25368" y="1758"/>
                    <a:pt x="23895" y="925"/>
                    <a:pt x="21374" y="792"/>
                  </a:cubicBezTo>
                  <a:cubicBezTo>
                    <a:pt x="18978" y="664"/>
                    <a:pt x="15880" y="1177"/>
                    <a:pt x="12648" y="2235"/>
                  </a:cubicBezTo>
                  <a:cubicBezTo>
                    <a:pt x="8876" y="3470"/>
                    <a:pt x="5449" y="5277"/>
                    <a:pt x="3242" y="719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4;p43">
              <a:extLst>
                <a:ext uri="{FF2B5EF4-FFF2-40B4-BE49-F238E27FC236}">
                  <a16:creationId xmlns:a16="http://schemas.microsoft.com/office/drawing/2014/main" id="{FB2AD4B1-020E-4F51-A47E-E60CA22855D4}"/>
                </a:ext>
              </a:extLst>
            </p:cNvPr>
            <p:cNvSpPr/>
            <p:nvPr/>
          </p:nvSpPr>
          <p:spPr>
            <a:xfrm>
              <a:off x="2975777" y="903677"/>
              <a:ext cx="1030205" cy="472303"/>
            </a:xfrm>
            <a:custGeom>
              <a:avLst/>
              <a:gdLst/>
              <a:ahLst/>
              <a:cxnLst/>
              <a:rect l="l" t="t" r="r" b="b"/>
              <a:pathLst>
                <a:path w="27970" h="12823" extrusionOk="0">
                  <a:moveTo>
                    <a:pt x="13849" y="12001"/>
                  </a:moveTo>
                  <a:cubicBezTo>
                    <a:pt x="13050" y="11838"/>
                    <a:pt x="12243" y="11645"/>
                    <a:pt x="11439" y="11426"/>
                  </a:cubicBezTo>
                  <a:cubicBezTo>
                    <a:pt x="8061" y="10497"/>
                    <a:pt x="5097" y="9169"/>
                    <a:pt x="3091" y="7685"/>
                  </a:cubicBezTo>
                  <a:cubicBezTo>
                    <a:pt x="833" y="6012"/>
                    <a:pt x="1" y="4284"/>
                    <a:pt x="752" y="2818"/>
                  </a:cubicBezTo>
                  <a:cubicBezTo>
                    <a:pt x="1394" y="1564"/>
                    <a:pt x="3052" y="727"/>
                    <a:pt x="5548" y="398"/>
                  </a:cubicBezTo>
                  <a:cubicBezTo>
                    <a:pt x="8576" y="0"/>
                    <a:pt x="12580" y="394"/>
                    <a:pt x="16532" y="1479"/>
                  </a:cubicBezTo>
                  <a:cubicBezTo>
                    <a:pt x="19911" y="2407"/>
                    <a:pt x="22876" y="3735"/>
                    <a:pt x="24879" y="5219"/>
                  </a:cubicBezTo>
                  <a:cubicBezTo>
                    <a:pt x="27139" y="6892"/>
                    <a:pt x="27969" y="8622"/>
                    <a:pt x="27219" y="10087"/>
                  </a:cubicBezTo>
                  <a:cubicBezTo>
                    <a:pt x="26577" y="11340"/>
                    <a:pt x="24919" y="12177"/>
                    <a:pt x="22422" y="12506"/>
                  </a:cubicBezTo>
                  <a:cubicBezTo>
                    <a:pt x="20011" y="12822"/>
                    <a:pt x="16980" y="12637"/>
                    <a:pt x="13849" y="12001"/>
                  </a:cubicBezTo>
                  <a:close/>
                  <a:moveTo>
                    <a:pt x="5669" y="976"/>
                  </a:moveTo>
                  <a:cubicBezTo>
                    <a:pt x="3465" y="1267"/>
                    <a:pt x="2018" y="1972"/>
                    <a:pt x="1483" y="3018"/>
                  </a:cubicBezTo>
                  <a:cubicBezTo>
                    <a:pt x="850" y="4253"/>
                    <a:pt x="1620" y="5760"/>
                    <a:pt x="3648" y="7263"/>
                  </a:cubicBezTo>
                  <a:cubicBezTo>
                    <a:pt x="5577" y="8691"/>
                    <a:pt x="8444" y="9974"/>
                    <a:pt x="11722" y="10873"/>
                  </a:cubicBezTo>
                  <a:cubicBezTo>
                    <a:pt x="15549" y="11924"/>
                    <a:pt x="19406" y="12308"/>
                    <a:pt x="22302" y="11926"/>
                  </a:cubicBezTo>
                  <a:cubicBezTo>
                    <a:pt x="24505" y="11636"/>
                    <a:pt x="25954" y="10931"/>
                    <a:pt x="26489" y="9885"/>
                  </a:cubicBezTo>
                  <a:cubicBezTo>
                    <a:pt x="27121" y="8650"/>
                    <a:pt x="26352" y="7142"/>
                    <a:pt x="24323" y="5640"/>
                  </a:cubicBezTo>
                  <a:cubicBezTo>
                    <a:pt x="22395" y="4213"/>
                    <a:pt x="19527" y="2930"/>
                    <a:pt x="16249" y="2030"/>
                  </a:cubicBezTo>
                  <a:cubicBezTo>
                    <a:pt x="12421" y="979"/>
                    <a:pt x="8566" y="595"/>
                    <a:pt x="5669" y="9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5;p43">
              <a:extLst>
                <a:ext uri="{FF2B5EF4-FFF2-40B4-BE49-F238E27FC236}">
                  <a16:creationId xmlns:a16="http://schemas.microsoft.com/office/drawing/2014/main" id="{745842BD-EB97-416D-8515-EE289141D2F7}"/>
                </a:ext>
              </a:extLst>
            </p:cNvPr>
            <p:cNvSpPr/>
            <p:nvPr/>
          </p:nvSpPr>
          <p:spPr>
            <a:xfrm>
              <a:off x="3443020" y="695323"/>
              <a:ext cx="369835" cy="993667"/>
            </a:xfrm>
            <a:custGeom>
              <a:avLst/>
              <a:gdLst/>
              <a:ahLst/>
              <a:cxnLst/>
              <a:rect l="l" t="t" r="r" b="b"/>
              <a:pathLst>
                <a:path w="10041" h="26978" extrusionOk="0">
                  <a:moveTo>
                    <a:pt x="6969" y="1"/>
                  </a:moveTo>
                  <a:lnTo>
                    <a:pt x="0" y="18820"/>
                  </a:lnTo>
                  <a:lnTo>
                    <a:pt x="10040" y="26978"/>
                  </a:lnTo>
                  <a:lnTo>
                    <a:pt x="6969" y="1"/>
                  </a:lnTo>
                  <a:close/>
                </a:path>
              </a:pathLst>
            </a:custGeom>
            <a:solidFill>
              <a:srgbClr val="301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6;p43">
              <a:extLst>
                <a:ext uri="{FF2B5EF4-FFF2-40B4-BE49-F238E27FC236}">
                  <a16:creationId xmlns:a16="http://schemas.microsoft.com/office/drawing/2014/main" id="{F843F0C5-56F3-4607-B17F-5CBD3DF53D8E}"/>
                </a:ext>
              </a:extLst>
            </p:cNvPr>
            <p:cNvSpPr/>
            <p:nvPr/>
          </p:nvSpPr>
          <p:spPr>
            <a:xfrm>
              <a:off x="2956625" y="695323"/>
              <a:ext cx="743133" cy="693188"/>
            </a:xfrm>
            <a:custGeom>
              <a:avLst/>
              <a:gdLst/>
              <a:ahLst/>
              <a:cxnLst/>
              <a:rect l="l" t="t" r="r" b="b"/>
              <a:pathLst>
                <a:path w="20176" h="18820" extrusionOk="0">
                  <a:moveTo>
                    <a:pt x="20175" y="1"/>
                  </a:moveTo>
                  <a:lnTo>
                    <a:pt x="13206" y="18820"/>
                  </a:lnTo>
                  <a:lnTo>
                    <a:pt x="1" y="1834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7;p43">
              <a:extLst>
                <a:ext uri="{FF2B5EF4-FFF2-40B4-BE49-F238E27FC236}">
                  <a16:creationId xmlns:a16="http://schemas.microsoft.com/office/drawing/2014/main" id="{D8BEF3FF-E5A0-4F60-8F84-0A20B4C4DD88}"/>
                </a:ext>
              </a:extLst>
            </p:cNvPr>
            <p:cNvSpPr/>
            <p:nvPr/>
          </p:nvSpPr>
          <p:spPr>
            <a:xfrm>
              <a:off x="2956625" y="1370917"/>
              <a:ext cx="856245" cy="318049"/>
            </a:xfrm>
            <a:custGeom>
              <a:avLst/>
              <a:gdLst/>
              <a:ahLst/>
              <a:cxnLst/>
              <a:rect l="l" t="t" r="r" b="b"/>
              <a:pathLst>
                <a:path w="23247" h="8635" extrusionOk="0">
                  <a:moveTo>
                    <a:pt x="1" y="1"/>
                  </a:moveTo>
                  <a:lnTo>
                    <a:pt x="13206" y="477"/>
                  </a:lnTo>
                  <a:lnTo>
                    <a:pt x="23246" y="8635"/>
                  </a:lnTo>
                  <a:lnTo>
                    <a:pt x="10273" y="861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8;p43">
              <a:extLst>
                <a:ext uri="{FF2B5EF4-FFF2-40B4-BE49-F238E27FC236}">
                  <a16:creationId xmlns:a16="http://schemas.microsoft.com/office/drawing/2014/main" id="{740E3E9A-3E6F-46B9-A6FA-1F613156C241}"/>
                </a:ext>
              </a:extLst>
            </p:cNvPr>
            <p:cNvSpPr/>
            <p:nvPr/>
          </p:nvSpPr>
          <p:spPr>
            <a:xfrm>
              <a:off x="3334994" y="1388485"/>
              <a:ext cx="477865" cy="300480"/>
            </a:xfrm>
            <a:custGeom>
              <a:avLst/>
              <a:gdLst/>
              <a:ahLst/>
              <a:cxnLst/>
              <a:rect l="l" t="t" r="r" b="b"/>
              <a:pathLst>
                <a:path w="12974" h="8158" extrusionOk="0">
                  <a:moveTo>
                    <a:pt x="2933" y="0"/>
                  </a:moveTo>
                  <a:lnTo>
                    <a:pt x="0" y="8140"/>
                  </a:lnTo>
                  <a:lnTo>
                    <a:pt x="12973" y="8158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89;p43">
              <a:extLst>
                <a:ext uri="{FF2B5EF4-FFF2-40B4-BE49-F238E27FC236}">
                  <a16:creationId xmlns:a16="http://schemas.microsoft.com/office/drawing/2014/main" id="{962EBC5F-FB97-4BE3-83F7-AAE605DEC3FE}"/>
                </a:ext>
              </a:extLst>
            </p:cNvPr>
            <p:cNvSpPr/>
            <p:nvPr/>
          </p:nvSpPr>
          <p:spPr>
            <a:xfrm>
              <a:off x="3334994" y="695323"/>
              <a:ext cx="477865" cy="993667"/>
            </a:xfrm>
            <a:custGeom>
              <a:avLst/>
              <a:gdLst/>
              <a:ahLst/>
              <a:cxnLst/>
              <a:rect l="l" t="t" r="r" b="b"/>
              <a:pathLst>
                <a:path w="12974" h="26978" extrusionOk="0">
                  <a:moveTo>
                    <a:pt x="9902" y="1"/>
                  </a:moveTo>
                  <a:lnTo>
                    <a:pt x="2933" y="18820"/>
                  </a:lnTo>
                  <a:lnTo>
                    <a:pt x="0" y="26960"/>
                  </a:lnTo>
                  <a:lnTo>
                    <a:pt x="12973" y="2697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0;p43">
              <a:extLst>
                <a:ext uri="{FF2B5EF4-FFF2-40B4-BE49-F238E27FC236}">
                  <a16:creationId xmlns:a16="http://schemas.microsoft.com/office/drawing/2014/main" id="{D77409CE-98C3-4D68-8577-6739A842FC64}"/>
                </a:ext>
              </a:extLst>
            </p:cNvPr>
            <p:cNvSpPr/>
            <p:nvPr/>
          </p:nvSpPr>
          <p:spPr>
            <a:xfrm>
              <a:off x="3069366" y="845704"/>
              <a:ext cx="381474" cy="247662"/>
            </a:xfrm>
            <a:custGeom>
              <a:avLst/>
              <a:gdLst/>
              <a:ahLst/>
              <a:cxnLst/>
              <a:rect l="l" t="t" r="r" b="b"/>
              <a:pathLst>
                <a:path w="10357" h="6724" extrusionOk="0">
                  <a:moveTo>
                    <a:pt x="10357" y="0"/>
                  </a:moveTo>
                  <a:lnTo>
                    <a:pt x="6242" y="5135"/>
                  </a:lnTo>
                  <a:lnTo>
                    <a:pt x="0" y="6723"/>
                  </a:lnTo>
                  <a:lnTo>
                    <a:pt x="3862" y="154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1;p43">
              <a:extLst>
                <a:ext uri="{FF2B5EF4-FFF2-40B4-BE49-F238E27FC236}">
                  <a16:creationId xmlns:a16="http://schemas.microsoft.com/office/drawing/2014/main" id="{C117D6F2-AE27-4A32-B921-47984115DE4E}"/>
                </a:ext>
              </a:extLst>
            </p:cNvPr>
            <p:cNvSpPr/>
            <p:nvPr/>
          </p:nvSpPr>
          <p:spPr>
            <a:xfrm>
              <a:off x="3299267" y="845704"/>
              <a:ext cx="177127" cy="372450"/>
            </a:xfrm>
            <a:custGeom>
              <a:avLst/>
              <a:gdLst/>
              <a:ahLst/>
              <a:cxnLst/>
              <a:rect l="l" t="t" r="r" b="b"/>
              <a:pathLst>
                <a:path w="4809" h="10112" extrusionOk="0">
                  <a:moveTo>
                    <a:pt x="4809" y="7013"/>
                  </a:moveTo>
                  <a:lnTo>
                    <a:pt x="4115" y="0"/>
                  </a:lnTo>
                  <a:lnTo>
                    <a:pt x="0" y="5135"/>
                  </a:lnTo>
                  <a:lnTo>
                    <a:pt x="3305" y="1011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2;p43">
              <a:extLst>
                <a:ext uri="{FF2B5EF4-FFF2-40B4-BE49-F238E27FC236}">
                  <a16:creationId xmlns:a16="http://schemas.microsoft.com/office/drawing/2014/main" id="{CB4C4452-20A7-42C5-990E-1A8F24D07E18}"/>
                </a:ext>
              </a:extLst>
            </p:cNvPr>
            <p:cNvSpPr/>
            <p:nvPr/>
          </p:nvSpPr>
          <p:spPr>
            <a:xfrm>
              <a:off x="3164207" y="902572"/>
              <a:ext cx="135102" cy="132302"/>
            </a:xfrm>
            <a:custGeom>
              <a:avLst/>
              <a:gdLst/>
              <a:ahLst/>
              <a:cxnLst/>
              <a:rect l="l" t="t" r="r" b="b"/>
              <a:pathLst>
                <a:path w="3668" h="3592" extrusionOk="0">
                  <a:moveTo>
                    <a:pt x="3667" y="3591"/>
                  </a:moveTo>
                  <a:lnTo>
                    <a:pt x="1287" y="0"/>
                  </a:lnTo>
                  <a:lnTo>
                    <a:pt x="0" y="1726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3;p43">
              <a:extLst>
                <a:ext uri="{FF2B5EF4-FFF2-40B4-BE49-F238E27FC236}">
                  <a16:creationId xmlns:a16="http://schemas.microsoft.com/office/drawing/2014/main" id="{D160DAE3-3D89-45AD-9A3E-5087E98B4AFA}"/>
                </a:ext>
              </a:extLst>
            </p:cNvPr>
            <p:cNvSpPr/>
            <p:nvPr/>
          </p:nvSpPr>
          <p:spPr>
            <a:xfrm>
              <a:off x="3069366" y="902572"/>
              <a:ext cx="229945" cy="190792"/>
            </a:xfrm>
            <a:custGeom>
              <a:avLst/>
              <a:gdLst/>
              <a:ahLst/>
              <a:cxnLst/>
              <a:rect l="l" t="t" r="r" b="b"/>
              <a:pathLst>
                <a:path w="6243" h="5180" extrusionOk="0">
                  <a:moveTo>
                    <a:pt x="3862" y="0"/>
                  </a:moveTo>
                  <a:lnTo>
                    <a:pt x="2575" y="1726"/>
                  </a:lnTo>
                  <a:lnTo>
                    <a:pt x="0" y="5179"/>
                  </a:lnTo>
                  <a:lnTo>
                    <a:pt x="6242" y="3591"/>
                  </a:lnTo>
                  <a:lnTo>
                    <a:pt x="3862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4;p43">
              <a:extLst>
                <a:ext uri="{FF2B5EF4-FFF2-40B4-BE49-F238E27FC236}">
                  <a16:creationId xmlns:a16="http://schemas.microsoft.com/office/drawing/2014/main" id="{C1987ED4-6763-474E-BF4C-9F61074414B0}"/>
                </a:ext>
              </a:extLst>
            </p:cNvPr>
            <p:cNvSpPr/>
            <p:nvPr/>
          </p:nvSpPr>
          <p:spPr>
            <a:xfrm>
              <a:off x="3069366" y="902572"/>
              <a:ext cx="229945" cy="190792"/>
            </a:xfrm>
            <a:custGeom>
              <a:avLst/>
              <a:gdLst/>
              <a:ahLst/>
              <a:cxnLst/>
              <a:rect l="l" t="t" r="r" b="b"/>
              <a:pathLst>
                <a:path w="6243" h="5180" extrusionOk="0">
                  <a:moveTo>
                    <a:pt x="6242" y="3591"/>
                  </a:moveTo>
                  <a:lnTo>
                    <a:pt x="3862" y="0"/>
                  </a:lnTo>
                  <a:lnTo>
                    <a:pt x="2575" y="1726"/>
                  </a:lnTo>
                  <a:lnTo>
                    <a:pt x="0" y="517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5;p43">
              <a:extLst>
                <a:ext uri="{FF2B5EF4-FFF2-40B4-BE49-F238E27FC236}">
                  <a16:creationId xmlns:a16="http://schemas.microsoft.com/office/drawing/2014/main" id="{AF7A9DB1-9C0A-44EF-B036-1744958FDA90}"/>
                </a:ext>
              </a:extLst>
            </p:cNvPr>
            <p:cNvSpPr/>
            <p:nvPr/>
          </p:nvSpPr>
          <p:spPr>
            <a:xfrm>
              <a:off x="3069366" y="1034832"/>
              <a:ext cx="351640" cy="188288"/>
            </a:xfrm>
            <a:custGeom>
              <a:avLst/>
              <a:gdLst/>
              <a:ahLst/>
              <a:cxnLst/>
              <a:rect l="l" t="t" r="r" b="b"/>
              <a:pathLst>
                <a:path w="9547" h="5112" extrusionOk="0">
                  <a:moveTo>
                    <a:pt x="9547" y="4977"/>
                  </a:moveTo>
                  <a:lnTo>
                    <a:pt x="6242" y="0"/>
                  </a:lnTo>
                  <a:lnTo>
                    <a:pt x="0" y="1588"/>
                  </a:lnTo>
                  <a:lnTo>
                    <a:pt x="5846" y="4982"/>
                  </a:lnTo>
                  <a:lnTo>
                    <a:pt x="6070" y="5111"/>
                  </a:lnTo>
                  <a:close/>
                </a:path>
              </a:pathLst>
            </a:custGeom>
            <a:solidFill>
              <a:srgbClr val="990C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6;p43">
              <a:extLst>
                <a:ext uri="{FF2B5EF4-FFF2-40B4-BE49-F238E27FC236}">
                  <a16:creationId xmlns:a16="http://schemas.microsoft.com/office/drawing/2014/main" id="{C88BFFEF-AED6-4954-B2B4-92501A17C73D}"/>
                </a:ext>
              </a:extLst>
            </p:cNvPr>
            <p:cNvSpPr/>
            <p:nvPr/>
          </p:nvSpPr>
          <p:spPr>
            <a:xfrm>
              <a:off x="3069366" y="1034832"/>
              <a:ext cx="351640" cy="188288"/>
            </a:xfrm>
            <a:custGeom>
              <a:avLst/>
              <a:gdLst/>
              <a:ahLst/>
              <a:cxnLst/>
              <a:rect l="l" t="t" r="r" b="b"/>
              <a:pathLst>
                <a:path w="9547" h="5112" extrusionOk="0">
                  <a:moveTo>
                    <a:pt x="9547" y="4977"/>
                  </a:moveTo>
                  <a:lnTo>
                    <a:pt x="6242" y="0"/>
                  </a:lnTo>
                  <a:lnTo>
                    <a:pt x="0" y="1588"/>
                  </a:lnTo>
                  <a:lnTo>
                    <a:pt x="5846" y="4982"/>
                  </a:lnTo>
                  <a:lnTo>
                    <a:pt x="6070" y="51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7;p43">
              <a:extLst>
                <a:ext uri="{FF2B5EF4-FFF2-40B4-BE49-F238E27FC236}">
                  <a16:creationId xmlns:a16="http://schemas.microsoft.com/office/drawing/2014/main" id="{F4F1DA92-3490-4CB5-855B-C71F70220B88}"/>
                </a:ext>
              </a:extLst>
            </p:cNvPr>
            <p:cNvSpPr/>
            <p:nvPr/>
          </p:nvSpPr>
          <p:spPr>
            <a:xfrm>
              <a:off x="2978171" y="1013470"/>
              <a:ext cx="999045" cy="362505"/>
            </a:xfrm>
            <a:custGeom>
              <a:avLst/>
              <a:gdLst/>
              <a:ahLst/>
              <a:cxnLst/>
              <a:rect l="l" t="t" r="r" b="b"/>
              <a:pathLst>
                <a:path w="27124" h="9842" extrusionOk="0">
                  <a:moveTo>
                    <a:pt x="26503" y="6727"/>
                  </a:moveTo>
                  <a:cubicBezTo>
                    <a:pt x="26479" y="6787"/>
                    <a:pt x="26453" y="6846"/>
                    <a:pt x="26424" y="6905"/>
                  </a:cubicBezTo>
                  <a:cubicBezTo>
                    <a:pt x="25889" y="7950"/>
                    <a:pt x="24440" y="8656"/>
                    <a:pt x="22237" y="8946"/>
                  </a:cubicBezTo>
                  <a:cubicBezTo>
                    <a:pt x="19341" y="9327"/>
                    <a:pt x="15484" y="8944"/>
                    <a:pt x="11657" y="7892"/>
                  </a:cubicBezTo>
                  <a:cubicBezTo>
                    <a:pt x="8379" y="6993"/>
                    <a:pt x="5512" y="5710"/>
                    <a:pt x="3583" y="4283"/>
                  </a:cubicBezTo>
                  <a:cubicBezTo>
                    <a:pt x="1777" y="2945"/>
                    <a:pt x="970" y="1604"/>
                    <a:pt x="1260" y="455"/>
                  </a:cubicBezTo>
                  <a:lnTo>
                    <a:pt x="610" y="0"/>
                  </a:lnTo>
                  <a:cubicBezTo>
                    <a:pt x="0" y="1431"/>
                    <a:pt x="852" y="3093"/>
                    <a:pt x="3026" y="4704"/>
                  </a:cubicBezTo>
                  <a:cubicBezTo>
                    <a:pt x="5031" y="6188"/>
                    <a:pt x="7996" y="7516"/>
                    <a:pt x="11374" y="8445"/>
                  </a:cubicBezTo>
                  <a:cubicBezTo>
                    <a:pt x="12178" y="8666"/>
                    <a:pt x="12985" y="8858"/>
                    <a:pt x="13784" y="9020"/>
                  </a:cubicBezTo>
                  <a:cubicBezTo>
                    <a:pt x="16915" y="9656"/>
                    <a:pt x="19946" y="9841"/>
                    <a:pt x="22357" y="9524"/>
                  </a:cubicBezTo>
                  <a:cubicBezTo>
                    <a:pt x="24817" y="9201"/>
                    <a:pt x="26462" y="8382"/>
                    <a:pt x="27123" y="715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8;p43">
              <a:extLst>
                <a:ext uri="{FF2B5EF4-FFF2-40B4-BE49-F238E27FC236}">
                  <a16:creationId xmlns:a16="http://schemas.microsoft.com/office/drawing/2014/main" id="{CE004BF1-B217-47D4-8AC0-E54F665BA676}"/>
                </a:ext>
              </a:extLst>
            </p:cNvPr>
            <p:cNvSpPr/>
            <p:nvPr/>
          </p:nvSpPr>
          <p:spPr>
            <a:xfrm>
              <a:off x="2968927" y="1211917"/>
              <a:ext cx="964496" cy="419854"/>
            </a:xfrm>
            <a:custGeom>
              <a:avLst/>
              <a:gdLst/>
              <a:ahLst/>
              <a:cxnLst/>
              <a:rect l="l" t="t" r="r" b="b"/>
              <a:pathLst>
                <a:path w="26186" h="11399" extrusionOk="0">
                  <a:moveTo>
                    <a:pt x="25308" y="1"/>
                  </a:moveTo>
                  <a:cubicBezTo>
                    <a:pt x="25320" y="64"/>
                    <a:pt x="25332" y="127"/>
                    <a:pt x="25339" y="193"/>
                  </a:cubicBezTo>
                  <a:cubicBezTo>
                    <a:pt x="25469" y="1361"/>
                    <a:pt x="24652" y="2748"/>
                    <a:pt x="22974" y="4206"/>
                  </a:cubicBezTo>
                  <a:cubicBezTo>
                    <a:pt x="20769" y="6123"/>
                    <a:pt x="17340" y="7929"/>
                    <a:pt x="13568" y="9165"/>
                  </a:cubicBezTo>
                  <a:cubicBezTo>
                    <a:pt x="10337" y="10222"/>
                    <a:pt x="7238" y="10736"/>
                    <a:pt x="4842" y="10608"/>
                  </a:cubicBezTo>
                  <a:cubicBezTo>
                    <a:pt x="2598" y="10489"/>
                    <a:pt x="1186" y="9816"/>
                    <a:pt x="793" y="8697"/>
                  </a:cubicBezTo>
                  <a:lnTo>
                    <a:pt x="0" y="8677"/>
                  </a:lnTo>
                  <a:cubicBezTo>
                    <a:pt x="281" y="10206"/>
                    <a:pt x="1908" y="11123"/>
                    <a:pt x="4611" y="11266"/>
                  </a:cubicBezTo>
                  <a:cubicBezTo>
                    <a:pt x="7101" y="11398"/>
                    <a:pt x="10306" y="10870"/>
                    <a:pt x="13636" y="9781"/>
                  </a:cubicBezTo>
                  <a:cubicBezTo>
                    <a:pt x="14429" y="9522"/>
                    <a:pt x="15208" y="9236"/>
                    <a:pt x="15964" y="8930"/>
                  </a:cubicBezTo>
                  <a:cubicBezTo>
                    <a:pt x="18926" y="7735"/>
                    <a:pt x="21557" y="6217"/>
                    <a:pt x="23393" y="4621"/>
                  </a:cubicBezTo>
                  <a:cubicBezTo>
                    <a:pt x="25266" y="2994"/>
                    <a:pt x="26186" y="1404"/>
                    <a:pt x="26062" y="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2288;p73">
            <a:extLst>
              <a:ext uri="{FF2B5EF4-FFF2-40B4-BE49-F238E27FC236}">
                <a16:creationId xmlns:a16="http://schemas.microsoft.com/office/drawing/2014/main" id="{19BEA3AE-4D2E-4E65-8E95-A3F82D96F7D7}"/>
              </a:ext>
            </a:extLst>
          </p:cNvPr>
          <p:cNvGrpSpPr/>
          <p:nvPr/>
        </p:nvGrpSpPr>
        <p:grpSpPr>
          <a:xfrm>
            <a:off x="767130" y="1265457"/>
            <a:ext cx="350500" cy="439225"/>
            <a:chOff x="3328438" y="4169025"/>
            <a:chExt cx="350500" cy="439225"/>
          </a:xfrm>
        </p:grpSpPr>
        <p:sp>
          <p:nvSpPr>
            <p:cNvPr id="96" name="Google Shape;2289;p73">
              <a:extLst>
                <a:ext uri="{FF2B5EF4-FFF2-40B4-BE49-F238E27FC236}">
                  <a16:creationId xmlns:a16="http://schemas.microsoft.com/office/drawing/2014/main" id="{9553BF22-74CE-4360-AC07-3BF50AF7D653}"/>
                </a:ext>
              </a:extLst>
            </p:cNvPr>
            <p:cNvSpPr/>
            <p:nvPr/>
          </p:nvSpPr>
          <p:spPr>
            <a:xfrm>
              <a:off x="3328438" y="4169025"/>
              <a:ext cx="350500" cy="282000"/>
            </a:xfrm>
            <a:custGeom>
              <a:avLst/>
              <a:gdLst/>
              <a:ahLst/>
              <a:cxnLst/>
              <a:rect l="l" t="t" r="r" b="b"/>
              <a:pathLst>
                <a:path w="14020" h="11280" extrusionOk="0">
                  <a:moveTo>
                    <a:pt x="6191" y="0"/>
                  </a:moveTo>
                  <a:cubicBezTo>
                    <a:pt x="2811" y="0"/>
                    <a:pt x="36" y="2705"/>
                    <a:pt x="0" y="6120"/>
                  </a:cubicBezTo>
                  <a:cubicBezTo>
                    <a:pt x="0" y="6263"/>
                    <a:pt x="107" y="6369"/>
                    <a:pt x="249" y="6369"/>
                  </a:cubicBezTo>
                  <a:cubicBezTo>
                    <a:pt x="392" y="6369"/>
                    <a:pt x="534" y="6263"/>
                    <a:pt x="534" y="6120"/>
                  </a:cubicBezTo>
                  <a:cubicBezTo>
                    <a:pt x="564" y="2918"/>
                    <a:pt x="3211" y="511"/>
                    <a:pt x="6209" y="511"/>
                  </a:cubicBezTo>
                  <a:cubicBezTo>
                    <a:pt x="6742" y="511"/>
                    <a:pt x="7286" y="587"/>
                    <a:pt x="7828" y="748"/>
                  </a:cubicBezTo>
                  <a:cubicBezTo>
                    <a:pt x="11457" y="1851"/>
                    <a:pt x="12987" y="6085"/>
                    <a:pt x="10959" y="9251"/>
                  </a:cubicBezTo>
                  <a:cubicBezTo>
                    <a:pt x="10959" y="9287"/>
                    <a:pt x="10924" y="9287"/>
                    <a:pt x="10924" y="9323"/>
                  </a:cubicBezTo>
                  <a:lnTo>
                    <a:pt x="10034" y="10888"/>
                  </a:lnTo>
                  <a:cubicBezTo>
                    <a:pt x="9963" y="11030"/>
                    <a:pt x="9999" y="11173"/>
                    <a:pt x="10141" y="11244"/>
                  </a:cubicBezTo>
                  <a:cubicBezTo>
                    <a:pt x="10177" y="11280"/>
                    <a:pt x="10212" y="11280"/>
                    <a:pt x="10248" y="11280"/>
                  </a:cubicBezTo>
                  <a:cubicBezTo>
                    <a:pt x="10354" y="11280"/>
                    <a:pt x="10461" y="11244"/>
                    <a:pt x="10497" y="11173"/>
                  </a:cubicBezTo>
                  <a:lnTo>
                    <a:pt x="11422" y="9536"/>
                  </a:lnTo>
                  <a:cubicBezTo>
                    <a:pt x="11422" y="9500"/>
                    <a:pt x="11422" y="9500"/>
                    <a:pt x="11457" y="9465"/>
                  </a:cubicBezTo>
                  <a:cubicBezTo>
                    <a:pt x="14019" y="5338"/>
                    <a:pt x="11066" y="0"/>
                    <a:pt x="6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290;p73">
              <a:extLst>
                <a:ext uri="{FF2B5EF4-FFF2-40B4-BE49-F238E27FC236}">
                  <a16:creationId xmlns:a16="http://schemas.microsoft.com/office/drawing/2014/main" id="{FAF9B720-282C-4207-8588-ECD508F1ECF1}"/>
                </a:ext>
              </a:extLst>
            </p:cNvPr>
            <p:cNvSpPr/>
            <p:nvPr/>
          </p:nvSpPr>
          <p:spPr>
            <a:xfrm>
              <a:off x="3330213" y="4340700"/>
              <a:ext cx="249975" cy="267550"/>
            </a:xfrm>
            <a:custGeom>
              <a:avLst/>
              <a:gdLst/>
              <a:ahLst/>
              <a:cxnLst/>
              <a:rect l="l" t="t" r="r" b="b"/>
              <a:pathLst>
                <a:path w="9999" h="10702" extrusionOk="0">
                  <a:moveTo>
                    <a:pt x="250" y="1"/>
                  </a:moveTo>
                  <a:cubicBezTo>
                    <a:pt x="107" y="36"/>
                    <a:pt x="1" y="178"/>
                    <a:pt x="36" y="321"/>
                  </a:cubicBezTo>
                  <a:cubicBezTo>
                    <a:pt x="143" y="1139"/>
                    <a:pt x="463" y="1922"/>
                    <a:pt x="890" y="2598"/>
                  </a:cubicBezTo>
                  <a:cubicBezTo>
                    <a:pt x="890" y="2633"/>
                    <a:pt x="890" y="2633"/>
                    <a:pt x="890" y="2669"/>
                  </a:cubicBezTo>
                  <a:lnTo>
                    <a:pt x="5160" y="10141"/>
                  </a:lnTo>
                  <a:cubicBezTo>
                    <a:pt x="5373" y="10515"/>
                    <a:pt x="5756" y="10701"/>
                    <a:pt x="6138" y="10701"/>
                  </a:cubicBezTo>
                  <a:cubicBezTo>
                    <a:pt x="6521" y="10701"/>
                    <a:pt x="6903" y="10515"/>
                    <a:pt x="7117" y="10141"/>
                  </a:cubicBezTo>
                  <a:lnTo>
                    <a:pt x="9928" y="5195"/>
                  </a:lnTo>
                  <a:cubicBezTo>
                    <a:pt x="9999" y="5053"/>
                    <a:pt x="9963" y="4911"/>
                    <a:pt x="9821" y="4839"/>
                  </a:cubicBezTo>
                  <a:cubicBezTo>
                    <a:pt x="9773" y="4816"/>
                    <a:pt x="9726" y="4804"/>
                    <a:pt x="9681" y="4804"/>
                  </a:cubicBezTo>
                  <a:cubicBezTo>
                    <a:pt x="9592" y="4804"/>
                    <a:pt x="9513" y="4851"/>
                    <a:pt x="9465" y="4946"/>
                  </a:cubicBezTo>
                  <a:lnTo>
                    <a:pt x="6654" y="9892"/>
                  </a:lnTo>
                  <a:cubicBezTo>
                    <a:pt x="6547" y="10088"/>
                    <a:pt x="6343" y="10185"/>
                    <a:pt x="6134" y="10185"/>
                  </a:cubicBezTo>
                  <a:cubicBezTo>
                    <a:pt x="5925" y="10185"/>
                    <a:pt x="5711" y="10088"/>
                    <a:pt x="5587" y="9892"/>
                  </a:cubicBezTo>
                  <a:lnTo>
                    <a:pt x="1388" y="2456"/>
                  </a:lnTo>
                  <a:cubicBezTo>
                    <a:pt x="1388" y="2420"/>
                    <a:pt x="1388" y="2420"/>
                    <a:pt x="1353" y="2384"/>
                  </a:cubicBezTo>
                  <a:cubicBezTo>
                    <a:pt x="926" y="1744"/>
                    <a:pt x="641" y="997"/>
                    <a:pt x="534" y="214"/>
                  </a:cubicBezTo>
                  <a:cubicBezTo>
                    <a:pt x="499" y="72"/>
                    <a:pt x="392" y="1"/>
                    <a:pt x="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91;p73">
              <a:extLst>
                <a:ext uri="{FF2B5EF4-FFF2-40B4-BE49-F238E27FC236}">
                  <a16:creationId xmlns:a16="http://schemas.microsoft.com/office/drawing/2014/main" id="{D506F04B-49A3-481E-BDA5-6E91263AB23C}"/>
                </a:ext>
              </a:extLst>
            </p:cNvPr>
            <p:cNvSpPr/>
            <p:nvPr/>
          </p:nvSpPr>
          <p:spPr>
            <a:xfrm>
              <a:off x="3332238" y="4204600"/>
              <a:ext cx="279975" cy="242800"/>
            </a:xfrm>
            <a:custGeom>
              <a:avLst/>
              <a:gdLst/>
              <a:ahLst/>
              <a:cxnLst/>
              <a:rect l="l" t="t" r="r" b="b"/>
              <a:pathLst>
                <a:path w="11199" h="9712" extrusionOk="0">
                  <a:moveTo>
                    <a:pt x="6039" y="1"/>
                  </a:moveTo>
                  <a:cubicBezTo>
                    <a:pt x="5363" y="1"/>
                    <a:pt x="4687" y="179"/>
                    <a:pt x="4083" y="463"/>
                  </a:cubicBezTo>
                  <a:cubicBezTo>
                    <a:pt x="3804" y="587"/>
                    <a:pt x="3929" y="953"/>
                    <a:pt x="4177" y="953"/>
                  </a:cubicBezTo>
                  <a:cubicBezTo>
                    <a:pt x="4214" y="953"/>
                    <a:pt x="4254" y="944"/>
                    <a:pt x="4296" y="926"/>
                  </a:cubicBezTo>
                  <a:cubicBezTo>
                    <a:pt x="4830" y="677"/>
                    <a:pt x="5435" y="534"/>
                    <a:pt x="6075" y="534"/>
                  </a:cubicBezTo>
                  <a:cubicBezTo>
                    <a:pt x="8174" y="534"/>
                    <a:pt x="9989" y="2064"/>
                    <a:pt x="10345" y="4128"/>
                  </a:cubicBezTo>
                  <a:cubicBezTo>
                    <a:pt x="10701" y="6227"/>
                    <a:pt x="9491" y="8255"/>
                    <a:pt x="7463" y="8931"/>
                  </a:cubicBezTo>
                  <a:cubicBezTo>
                    <a:pt x="6946" y="9112"/>
                    <a:pt x="6445" y="9194"/>
                    <a:pt x="5969" y="9194"/>
                  </a:cubicBezTo>
                  <a:cubicBezTo>
                    <a:pt x="2219" y="9194"/>
                    <a:pt x="0" y="4076"/>
                    <a:pt x="3442" y="1424"/>
                  </a:cubicBezTo>
                  <a:cubicBezTo>
                    <a:pt x="3675" y="1308"/>
                    <a:pt x="3479" y="977"/>
                    <a:pt x="3284" y="977"/>
                  </a:cubicBezTo>
                  <a:cubicBezTo>
                    <a:pt x="3240" y="977"/>
                    <a:pt x="3196" y="994"/>
                    <a:pt x="3157" y="1033"/>
                  </a:cubicBezTo>
                  <a:cubicBezTo>
                    <a:pt x="1272" y="2456"/>
                    <a:pt x="667" y="5053"/>
                    <a:pt x="1770" y="7117"/>
                  </a:cubicBezTo>
                  <a:cubicBezTo>
                    <a:pt x="2654" y="8747"/>
                    <a:pt x="4332" y="9712"/>
                    <a:pt x="6087" y="9712"/>
                  </a:cubicBezTo>
                  <a:cubicBezTo>
                    <a:pt x="6593" y="9712"/>
                    <a:pt x="7104" y="9632"/>
                    <a:pt x="7605" y="9465"/>
                  </a:cubicBezTo>
                  <a:cubicBezTo>
                    <a:pt x="9847" y="8718"/>
                    <a:pt x="11199" y="6441"/>
                    <a:pt x="10843" y="4092"/>
                  </a:cubicBezTo>
                  <a:cubicBezTo>
                    <a:pt x="10452" y="1780"/>
                    <a:pt x="8423" y="36"/>
                    <a:pt x="6075" y="36"/>
                  </a:cubicBezTo>
                  <a:lnTo>
                    <a:pt x="60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292;p73">
              <a:extLst>
                <a:ext uri="{FF2B5EF4-FFF2-40B4-BE49-F238E27FC236}">
                  <a16:creationId xmlns:a16="http://schemas.microsoft.com/office/drawing/2014/main" id="{45F272B9-4D4B-40C5-8D53-875EFCF53E80}"/>
                </a:ext>
              </a:extLst>
            </p:cNvPr>
            <p:cNvSpPr/>
            <p:nvPr/>
          </p:nvSpPr>
          <p:spPr>
            <a:xfrm>
              <a:off x="3410013" y="4303775"/>
              <a:ext cx="144375" cy="40325"/>
            </a:xfrm>
            <a:custGeom>
              <a:avLst/>
              <a:gdLst/>
              <a:ahLst/>
              <a:cxnLst/>
              <a:rect l="l" t="t" r="r" b="b"/>
              <a:pathLst>
                <a:path w="5775" h="1613" extrusionOk="0">
                  <a:moveTo>
                    <a:pt x="2942" y="1"/>
                  </a:moveTo>
                  <a:cubicBezTo>
                    <a:pt x="1950" y="1"/>
                    <a:pt x="954" y="375"/>
                    <a:pt x="189" y="1122"/>
                  </a:cubicBezTo>
                  <a:cubicBezTo>
                    <a:pt x="1" y="1336"/>
                    <a:pt x="178" y="1612"/>
                    <a:pt x="383" y="1612"/>
                  </a:cubicBezTo>
                  <a:cubicBezTo>
                    <a:pt x="449" y="1612"/>
                    <a:pt x="519" y="1583"/>
                    <a:pt x="580" y="1513"/>
                  </a:cubicBezTo>
                  <a:cubicBezTo>
                    <a:pt x="1238" y="873"/>
                    <a:pt x="2092" y="552"/>
                    <a:pt x="2942" y="552"/>
                  </a:cubicBezTo>
                  <a:cubicBezTo>
                    <a:pt x="3791" y="552"/>
                    <a:pt x="4636" y="873"/>
                    <a:pt x="5277" y="1513"/>
                  </a:cubicBezTo>
                  <a:cubicBezTo>
                    <a:pt x="5330" y="1566"/>
                    <a:pt x="5401" y="1593"/>
                    <a:pt x="5473" y="1593"/>
                  </a:cubicBezTo>
                  <a:cubicBezTo>
                    <a:pt x="5544" y="1593"/>
                    <a:pt x="5615" y="1566"/>
                    <a:pt x="5668" y="1513"/>
                  </a:cubicBezTo>
                  <a:cubicBezTo>
                    <a:pt x="5775" y="1406"/>
                    <a:pt x="5775" y="1264"/>
                    <a:pt x="5668" y="1122"/>
                  </a:cubicBezTo>
                  <a:cubicBezTo>
                    <a:pt x="4921" y="375"/>
                    <a:pt x="3934" y="1"/>
                    <a:pt x="29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293;p73">
              <a:extLst>
                <a:ext uri="{FF2B5EF4-FFF2-40B4-BE49-F238E27FC236}">
                  <a16:creationId xmlns:a16="http://schemas.microsoft.com/office/drawing/2014/main" id="{8EF76933-458D-4BDD-BEF8-3BDE0DBA1699}"/>
                </a:ext>
              </a:extLst>
            </p:cNvPr>
            <p:cNvSpPr/>
            <p:nvPr/>
          </p:nvSpPr>
          <p:spPr>
            <a:xfrm>
              <a:off x="3435688" y="4346700"/>
              <a:ext cx="93800" cy="29825"/>
            </a:xfrm>
            <a:custGeom>
              <a:avLst/>
              <a:gdLst/>
              <a:ahLst/>
              <a:cxnLst/>
              <a:rect l="l" t="t" r="r" b="b"/>
              <a:pathLst>
                <a:path w="3752" h="1193" extrusionOk="0">
                  <a:moveTo>
                    <a:pt x="1919" y="1"/>
                  </a:moveTo>
                  <a:cubicBezTo>
                    <a:pt x="1297" y="1"/>
                    <a:pt x="674" y="241"/>
                    <a:pt x="194" y="721"/>
                  </a:cubicBezTo>
                  <a:cubicBezTo>
                    <a:pt x="1" y="914"/>
                    <a:pt x="192" y="1192"/>
                    <a:pt x="404" y="1192"/>
                  </a:cubicBezTo>
                  <a:cubicBezTo>
                    <a:pt x="465" y="1192"/>
                    <a:pt x="529" y="1169"/>
                    <a:pt x="585" y="1113"/>
                  </a:cubicBezTo>
                  <a:cubicBezTo>
                    <a:pt x="959" y="739"/>
                    <a:pt x="1439" y="552"/>
                    <a:pt x="1919" y="552"/>
                  </a:cubicBezTo>
                  <a:cubicBezTo>
                    <a:pt x="2400" y="552"/>
                    <a:pt x="2880" y="739"/>
                    <a:pt x="3254" y="1113"/>
                  </a:cubicBezTo>
                  <a:cubicBezTo>
                    <a:pt x="3307" y="1166"/>
                    <a:pt x="3378" y="1193"/>
                    <a:pt x="3449" y="1193"/>
                  </a:cubicBezTo>
                  <a:cubicBezTo>
                    <a:pt x="3520" y="1193"/>
                    <a:pt x="3592" y="1166"/>
                    <a:pt x="3645" y="1113"/>
                  </a:cubicBezTo>
                  <a:cubicBezTo>
                    <a:pt x="3752" y="1006"/>
                    <a:pt x="3752" y="828"/>
                    <a:pt x="3645" y="721"/>
                  </a:cubicBezTo>
                  <a:cubicBezTo>
                    <a:pt x="3165" y="241"/>
                    <a:pt x="2542" y="1"/>
                    <a:pt x="19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94;p73">
              <a:extLst>
                <a:ext uri="{FF2B5EF4-FFF2-40B4-BE49-F238E27FC236}">
                  <a16:creationId xmlns:a16="http://schemas.microsoft.com/office/drawing/2014/main" id="{FA6C4961-9D78-4741-B2D9-AF10536DD7A8}"/>
                </a:ext>
              </a:extLst>
            </p:cNvPr>
            <p:cNvSpPr/>
            <p:nvPr/>
          </p:nvSpPr>
          <p:spPr>
            <a:xfrm>
              <a:off x="3384988" y="4263250"/>
              <a:ext cx="194325" cy="56250"/>
            </a:xfrm>
            <a:custGeom>
              <a:avLst/>
              <a:gdLst/>
              <a:ahLst/>
              <a:cxnLst/>
              <a:rect l="l" t="t" r="r" b="b"/>
              <a:pathLst>
                <a:path w="7773" h="2250" extrusionOk="0">
                  <a:moveTo>
                    <a:pt x="3831" y="0"/>
                  </a:moveTo>
                  <a:cubicBezTo>
                    <a:pt x="2519" y="0"/>
                    <a:pt x="1201" y="509"/>
                    <a:pt x="193" y="1533"/>
                  </a:cubicBezTo>
                  <a:cubicBezTo>
                    <a:pt x="1" y="1726"/>
                    <a:pt x="192" y="2004"/>
                    <a:pt x="404" y="2004"/>
                  </a:cubicBezTo>
                  <a:cubicBezTo>
                    <a:pt x="465" y="2004"/>
                    <a:pt x="529" y="1981"/>
                    <a:pt x="585" y="1924"/>
                  </a:cubicBezTo>
                  <a:cubicBezTo>
                    <a:pt x="1472" y="1003"/>
                    <a:pt x="2655" y="548"/>
                    <a:pt x="3834" y="548"/>
                  </a:cubicBezTo>
                  <a:cubicBezTo>
                    <a:pt x="5112" y="548"/>
                    <a:pt x="6386" y="1083"/>
                    <a:pt x="7274" y="2138"/>
                  </a:cubicBezTo>
                  <a:cubicBezTo>
                    <a:pt x="7331" y="2214"/>
                    <a:pt x="7409" y="2249"/>
                    <a:pt x="7485" y="2249"/>
                  </a:cubicBezTo>
                  <a:cubicBezTo>
                    <a:pt x="7551" y="2249"/>
                    <a:pt x="7616" y="2223"/>
                    <a:pt x="7665" y="2173"/>
                  </a:cubicBezTo>
                  <a:cubicBezTo>
                    <a:pt x="7772" y="2067"/>
                    <a:pt x="7772" y="1889"/>
                    <a:pt x="7701" y="1782"/>
                  </a:cubicBezTo>
                  <a:lnTo>
                    <a:pt x="7665" y="1782"/>
                  </a:lnTo>
                  <a:cubicBezTo>
                    <a:pt x="6666" y="598"/>
                    <a:pt x="5253" y="0"/>
                    <a:pt x="38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3"/>
          <p:cNvSpPr txBox="1">
            <a:spLocks noGrp="1"/>
          </p:cNvSpPr>
          <p:nvPr>
            <p:ph type="body" idx="4294967295"/>
          </p:nvPr>
        </p:nvSpPr>
        <p:spPr>
          <a:xfrm>
            <a:off x="761859" y="407195"/>
            <a:ext cx="5652448" cy="4108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Antena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mikrostrip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adalah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sebuah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antena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karakteristik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ukuran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tingkat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radiasi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kecil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Antena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mikrostrip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merupakan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salah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satu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antena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yang paling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populer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saat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ini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. Hal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ini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disebabkan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karena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antena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mikrostrip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sangat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cocok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digunakan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perangkat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telekomunikasi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sekarang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ini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memperhatikan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bentuk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ukuran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Struktur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antena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microstrip:</a:t>
            </a:r>
          </a:p>
          <a:p>
            <a:pPr marL="241300" lvl="0" indent="-228600" algn="l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</a:pPr>
            <a:r>
              <a:rPr lang="en-US" i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Conducting Patch</a:t>
            </a:r>
          </a:p>
          <a:p>
            <a:pPr marL="241300" lvl="0" indent="-228600" algn="l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</a:pP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Substrat</a:t>
            </a:r>
            <a:r>
              <a:rPr lang="en-US" dirty="0"/>
              <a:t> </a:t>
            </a:r>
            <a:r>
              <a:rPr lang="en-US" dirty="0" err="1"/>
              <a:t>D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ielektrik</a:t>
            </a:r>
            <a:endParaRPr lang="en-US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241300" lvl="0" indent="-228600" algn="l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</a:pPr>
            <a:r>
              <a:rPr lang="en-US" i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Ground Plane</a:t>
            </a:r>
            <a:endParaRPr i="1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Antena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mikrostrip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dapat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menggunakan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banyak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jenis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substrat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Substrat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nilai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konstanta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dielektrik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lebih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kecil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akan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memberikan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efisiensi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lebih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tinggi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dan bandwidth yang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lebih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besar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tetapi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dengan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ukuran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komponen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lebih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besar</a:t>
            </a:r>
            <a:r>
              <a:rPr lang="en-US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82" name="Google Shape;482;p43"/>
          <p:cNvGrpSpPr/>
          <p:nvPr/>
        </p:nvGrpSpPr>
        <p:grpSpPr>
          <a:xfrm>
            <a:off x="6376876" y="2012838"/>
            <a:ext cx="2052018" cy="1943116"/>
            <a:chOff x="2956625" y="695323"/>
            <a:chExt cx="1049357" cy="993667"/>
          </a:xfrm>
        </p:grpSpPr>
        <p:sp>
          <p:nvSpPr>
            <p:cNvPr id="483" name="Google Shape;483;p43"/>
            <p:cNvSpPr/>
            <p:nvPr/>
          </p:nvSpPr>
          <p:spPr>
            <a:xfrm>
              <a:off x="2962187" y="1103486"/>
              <a:ext cx="972341" cy="528289"/>
            </a:xfrm>
            <a:custGeom>
              <a:avLst/>
              <a:gdLst/>
              <a:ahLst/>
              <a:cxnLst/>
              <a:rect l="l" t="t" r="r" b="b"/>
              <a:pathLst>
                <a:path w="26399" h="14343" extrusionOk="0">
                  <a:moveTo>
                    <a:pt x="16147" y="11874"/>
                  </a:moveTo>
                  <a:cubicBezTo>
                    <a:pt x="15391" y="12180"/>
                    <a:pt x="14612" y="12465"/>
                    <a:pt x="13819" y="12725"/>
                  </a:cubicBezTo>
                  <a:cubicBezTo>
                    <a:pt x="10489" y="13814"/>
                    <a:pt x="7284" y="14342"/>
                    <a:pt x="4794" y="14210"/>
                  </a:cubicBezTo>
                  <a:cubicBezTo>
                    <a:pt x="1986" y="14062"/>
                    <a:pt x="340" y="13078"/>
                    <a:pt x="157" y="11442"/>
                  </a:cubicBezTo>
                  <a:cubicBezTo>
                    <a:pt x="1" y="10041"/>
                    <a:pt x="922" y="8430"/>
                    <a:pt x="2823" y="6778"/>
                  </a:cubicBezTo>
                  <a:cubicBezTo>
                    <a:pt x="5129" y="4774"/>
                    <a:pt x="8684" y="2894"/>
                    <a:pt x="12579" y="1619"/>
                  </a:cubicBezTo>
                  <a:cubicBezTo>
                    <a:pt x="15910" y="528"/>
                    <a:pt x="19114" y="0"/>
                    <a:pt x="21605" y="133"/>
                  </a:cubicBezTo>
                  <a:cubicBezTo>
                    <a:pt x="24413" y="282"/>
                    <a:pt x="26059" y="1265"/>
                    <a:pt x="26242" y="2901"/>
                  </a:cubicBezTo>
                  <a:cubicBezTo>
                    <a:pt x="26398" y="4301"/>
                    <a:pt x="25477" y="5914"/>
                    <a:pt x="23576" y="7565"/>
                  </a:cubicBezTo>
                  <a:cubicBezTo>
                    <a:pt x="21740" y="9161"/>
                    <a:pt x="19109" y="10679"/>
                    <a:pt x="16147" y="11874"/>
                  </a:cubicBezTo>
                  <a:close/>
                  <a:moveTo>
                    <a:pt x="3242" y="7194"/>
                  </a:moveTo>
                  <a:cubicBezTo>
                    <a:pt x="1564" y="8652"/>
                    <a:pt x="747" y="10039"/>
                    <a:pt x="877" y="11206"/>
                  </a:cubicBezTo>
                  <a:cubicBezTo>
                    <a:pt x="1031" y="12585"/>
                    <a:pt x="2504" y="13418"/>
                    <a:pt x="5025" y="13552"/>
                  </a:cubicBezTo>
                  <a:cubicBezTo>
                    <a:pt x="7421" y="13680"/>
                    <a:pt x="10520" y="13166"/>
                    <a:pt x="13751" y="12109"/>
                  </a:cubicBezTo>
                  <a:cubicBezTo>
                    <a:pt x="17523" y="10873"/>
                    <a:pt x="20950" y="9067"/>
                    <a:pt x="23157" y="7150"/>
                  </a:cubicBezTo>
                  <a:cubicBezTo>
                    <a:pt x="24835" y="5692"/>
                    <a:pt x="25652" y="4305"/>
                    <a:pt x="25522" y="3137"/>
                  </a:cubicBezTo>
                  <a:cubicBezTo>
                    <a:pt x="25368" y="1758"/>
                    <a:pt x="23895" y="925"/>
                    <a:pt x="21374" y="792"/>
                  </a:cubicBezTo>
                  <a:cubicBezTo>
                    <a:pt x="18978" y="664"/>
                    <a:pt x="15880" y="1177"/>
                    <a:pt x="12648" y="2235"/>
                  </a:cubicBezTo>
                  <a:cubicBezTo>
                    <a:pt x="8876" y="3470"/>
                    <a:pt x="5449" y="5277"/>
                    <a:pt x="3242" y="719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3"/>
            <p:cNvSpPr/>
            <p:nvPr/>
          </p:nvSpPr>
          <p:spPr>
            <a:xfrm>
              <a:off x="2975777" y="903677"/>
              <a:ext cx="1030205" cy="472303"/>
            </a:xfrm>
            <a:custGeom>
              <a:avLst/>
              <a:gdLst/>
              <a:ahLst/>
              <a:cxnLst/>
              <a:rect l="l" t="t" r="r" b="b"/>
              <a:pathLst>
                <a:path w="27970" h="12823" extrusionOk="0">
                  <a:moveTo>
                    <a:pt x="13849" y="12001"/>
                  </a:moveTo>
                  <a:cubicBezTo>
                    <a:pt x="13050" y="11838"/>
                    <a:pt x="12243" y="11645"/>
                    <a:pt x="11439" y="11426"/>
                  </a:cubicBezTo>
                  <a:cubicBezTo>
                    <a:pt x="8061" y="10497"/>
                    <a:pt x="5097" y="9169"/>
                    <a:pt x="3091" y="7685"/>
                  </a:cubicBezTo>
                  <a:cubicBezTo>
                    <a:pt x="833" y="6012"/>
                    <a:pt x="1" y="4284"/>
                    <a:pt x="752" y="2818"/>
                  </a:cubicBezTo>
                  <a:cubicBezTo>
                    <a:pt x="1394" y="1564"/>
                    <a:pt x="3052" y="727"/>
                    <a:pt x="5548" y="398"/>
                  </a:cubicBezTo>
                  <a:cubicBezTo>
                    <a:pt x="8576" y="0"/>
                    <a:pt x="12580" y="394"/>
                    <a:pt x="16532" y="1479"/>
                  </a:cubicBezTo>
                  <a:cubicBezTo>
                    <a:pt x="19911" y="2407"/>
                    <a:pt x="22876" y="3735"/>
                    <a:pt x="24879" y="5219"/>
                  </a:cubicBezTo>
                  <a:cubicBezTo>
                    <a:pt x="27139" y="6892"/>
                    <a:pt x="27969" y="8622"/>
                    <a:pt x="27219" y="10087"/>
                  </a:cubicBezTo>
                  <a:cubicBezTo>
                    <a:pt x="26577" y="11340"/>
                    <a:pt x="24919" y="12177"/>
                    <a:pt x="22422" y="12506"/>
                  </a:cubicBezTo>
                  <a:cubicBezTo>
                    <a:pt x="20011" y="12822"/>
                    <a:pt x="16980" y="12637"/>
                    <a:pt x="13849" y="12001"/>
                  </a:cubicBezTo>
                  <a:close/>
                  <a:moveTo>
                    <a:pt x="5669" y="976"/>
                  </a:moveTo>
                  <a:cubicBezTo>
                    <a:pt x="3465" y="1267"/>
                    <a:pt x="2018" y="1972"/>
                    <a:pt x="1483" y="3018"/>
                  </a:cubicBezTo>
                  <a:cubicBezTo>
                    <a:pt x="850" y="4253"/>
                    <a:pt x="1620" y="5760"/>
                    <a:pt x="3648" y="7263"/>
                  </a:cubicBezTo>
                  <a:cubicBezTo>
                    <a:pt x="5577" y="8691"/>
                    <a:pt x="8444" y="9974"/>
                    <a:pt x="11722" y="10873"/>
                  </a:cubicBezTo>
                  <a:cubicBezTo>
                    <a:pt x="15549" y="11924"/>
                    <a:pt x="19406" y="12308"/>
                    <a:pt x="22302" y="11926"/>
                  </a:cubicBezTo>
                  <a:cubicBezTo>
                    <a:pt x="24505" y="11636"/>
                    <a:pt x="25954" y="10931"/>
                    <a:pt x="26489" y="9885"/>
                  </a:cubicBezTo>
                  <a:cubicBezTo>
                    <a:pt x="27121" y="8650"/>
                    <a:pt x="26352" y="7142"/>
                    <a:pt x="24323" y="5640"/>
                  </a:cubicBezTo>
                  <a:cubicBezTo>
                    <a:pt x="22395" y="4213"/>
                    <a:pt x="19527" y="2930"/>
                    <a:pt x="16249" y="2030"/>
                  </a:cubicBezTo>
                  <a:cubicBezTo>
                    <a:pt x="12421" y="979"/>
                    <a:pt x="8566" y="595"/>
                    <a:pt x="5669" y="9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3"/>
            <p:cNvSpPr/>
            <p:nvPr/>
          </p:nvSpPr>
          <p:spPr>
            <a:xfrm>
              <a:off x="3443020" y="695323"/>
              <a:ext cx="369835" cy="993667"/>
            </a:xfrm>
            <a:custGeom>
              <a:avLst/>
              <a:gdLst/>
              <a:ahLst/>
              <a:cxnLst/>
              <a:rect l="l" t="t" r="r" b="b"/>
              <a:pathLst>
                <a:path w="10041" h="26978" extrusionOk="0">
                  <a:moveTo>
                    <a:pt x="6969" y="1"/>
                  </a:moveTo>
                  <a:lnTo>
                    <a:pt x="0" y="18820"/>
                  </a:lnTo>
                  <a:lnTo>
                    <a:pt x="10040" y="26978"/>
                  </a:lnTo>
                  <a:lnTo>
                    <a:pt x="6969" y="1"/>
                  </a:lnTo>
                  <a:close/>
                </a:path>
              </a:pathLst>
            </a:custGeom>
            <a:solidFill>
              <a:srgbClr val="301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3"/>
            <p:cNvSpPr/>
            <p:nvPr/>
          </p:nvSpPr>
          <p:spPr>
            <a:xfrm>
              <a:off x="2956625" y="695323"/>
              <a:ext cx="743133" cy="693188"/>
            </a:xfrm>
            <a:custGeom>
              <a:avLst/>
              <a:gdLst/>
              <a:ahLst/>
              <a:cxnLst/>
              <a:rect l="l" t="t" r="r" b="b"/>
              <a:pathLst>
                <a:path w="20176" h="18820" extrusionOk="0">
                  <a:moveTo>
                    <a:pt x="20175" y="1"/>
                  </a:moveTo>
                  <a:lnTo>
                    <a:pt x="13206" y="18820"/>
                  </a:lnTo>
                  <a:lnTo>
                    <a:pt x="1" y="1834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3"/>
            <p:cNvSpPr/>
            <p:nvPr/>
          </p:nvSpPr>
          <p:spPr>
            <a:xfrm>
              <a:off x="2956625" y="1370917"/>
              <a:ext cx="856245" cy="318049"/>
            </a:xfrm>
            <a:custGeom>
              <a:avLst/>
              <a:gdLst/>
              <a:ahLst/>
              <a:cxnLst/>
              <a:rect l="l" t="t" r="r" b="b"/>
              <a:pathLst>
                <a:path w="23247" h="8635" extrusionOk="0">
                  <a:moveTo>
                    <a:pt x="1" y="1"/>
                  </a:moveTo>
                  <a:lnTo>
                    <a:pt x="13206" y="477"/>
                  </a:lnTo>
                  <a:lnTo>
                    <a:pt x="23246" y="8635"/>
                  </a:lnTo>
                  <a:lnTo>
                    <a:pt x="10273" y="861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3"/>
            <p:cNvSpPr/>
            <p:nvPr/>
          </p:nvSpPr>
          <p:spPr>
            <a:xfrm>
              <a:off x="3334994" y="1388485"/>
              <a:ext cx="477865" cy="300480"/>
            </a:xfrm>
            <a:custGeom>
              <a:avLst/>
              <a:gdLst/>
              <a:ahLst/>
              <a:cxnLst/>
              <a:rect l="l" t="t" r="r" b="b"/>
              <a:pathLst>
                <a:path w="12974" h="8158" extrusionOk="0">
                  <a:moveTo>
                    <a:pt x="2933" y="0"/>
                  </a:moveTo>
                  <a:lnTo>
                    <a:pt x="0" y="8140"/>
                  </a:lnTo>
                  <a:lnTo>
                    <a:pt x="12973" y="8158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3334994" y="695323"/>
              <a:ext cx="477865" cy="993667"/>
            </a:xfrm>
            <a:custGeom>
              <a:avLst/>
              <a:gdLst/>
              <a:ahLst/>
              <a:cxnLst/>
              <a:rect l="l" t="t" r="r" b="b"/>
              <a:pathLst>
                <a:path w="12974" h="26978" extrusionOk="0">
                  <a:moveTo>
                    <a:pt x="9902" y="1"/>
                  </a:moveTo>
                  <a:lnTo>
                    <a:pt x="2933" y="18820"/>
                  </a:lnTo>
                  <a:lnTo>
                    <a:pt x="0" y="26960"/>
                  </a:lnTo>
                  <a:lnTo>
                    <a:pt x="12973" y="2697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3"/>
            <p:cNvSpPr/>
            <p:nvPr/>
          </p:nvSpPr>
          <p:spPr>
            <a:xfrm>
              <a:off x="3069366" y="845704"/>
              <a:ext cx="381474" cy="247662"/>
            </a:xfrm>
            <a:custGeom>
              <a:avLst/>
              <a:gdLst/>
              <a:ahLst/>
              <a:cxnLst/>
              <a:rect l="l" t="t" r="r" b="b"/>
              <a:pathLst>
                <a:path w="10357" h="6724" extrusionOk="0">
                  <a:moveTo>
                    <a:pt x="10357" y="0"/>
                  </a:moveTo>
                  <a:lnTo>
                    <a:pt x="6242" y="5135"/>
                  </a:lnTo>
                  <a:lnTo>
                    <a:pt x="0" y="6723"/>
                  </a:lnTo>
                  <a:lnTo>
                    <a:pt x="3862" y="154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3"/>
            <p:cNvSpPr/>
            <p:nvPr/>
          </p:nvSpPr>
          <p:spPr>
            <a:xfrm>
              <a:off x="3299267" y="845704"/>
              <a:ext cx="177127" cy="372450"/>
            </a:xfrm>
            <a:custGeom>
              <a:avLst/>
              <a:gdLst/>
              <a:ahLst/>
              <a:cxnLst/>
              <a:rect l="l" t="t" r="r" b="b"/>
              <a:pathLst>
                <a:path w="4809" h="10112" extrusionOk="0">
                  <a:moveTo>
                    <a:pt x="4809" y="7013"/>
                  </a:moveTo>
                  <a:lnTo>
                    <a:pt x="4115" y="0"/>
                  </a:lnTo>
                  <a:lnTo>
                    <a:pt x="0" y="5135"/>
                  </a:lnTo>
                  <a:lnTo>
                    <a:pt x="3305" y="1011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3164207" y="902572"/>
              <a:ext cx="135102" cy="132302"/>
            </a:xfrm>
            <a:custGeom>
              <a:avLst/>
              <a:gdLst/>
              <a:ahLst/>
              <a:cxnLst/>
              <a:rect l="l" t="t" r="r" b="b"/>
              <a:pathLst>
                <a:path w="3668" h="3592" extrusionOk="0">
                  <a:moveTo>
                    <a:pt x="3667" y="3591"/>
                  </a:moveTo>
                  <a:lnTo>
                    <a:pt x="1287" y="0"/>
                  </a:lnTo>
                  <a:lnTo>
                    <a:pt x="0" y="1726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3069366" y="902572"/>
              <a:ext cx="229945" cy="190792"/>
            </a:xfrm>
            <a:custGeom>
              <a:avLst/>
              <a:gdLst/>
              <a:ahLst/>
              <a:cxnLst/>
              <a:rect l="l" t="t" r="r" b="b"/>
              <a:pathLst>
                <a:path w="6243" h="5180" extrusionOk="0">
                  <a:moveTo>
                    <a:pt x="3862" y="0"/>
                  </a:moveTo>
                  <a:lnTo>
                    <a:pt x="2575" y="1726"/>
                  </a:lnTo>
                  <a:lnTo>
                    <a:pt x="0" y="5179"/>
                  </a:lnTo>
                  <a:lnTo>
                    <a:pt x="6242" y="3591"/>
                  </a:lnTo>
                  <a:lnTo>
                    <a:pt x="3862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3069366" y="902572"/>
              <a:ext cx="229945" cy="190792"/>
            </a:xfrm>
            <a:custGeom>
              <a:avLst/>
              <a:gdLst/>
              <a:ahLst/>
              <a:cxnLst/>
              <a:rect l="l" t="t" r="r" b="b"/>
              <a:pathLst>
                <a:path w="6243" h="5180" extrusionOk="0">
                  <a:moveTo>
                    <a:pt x="6242" y="3591"/>
                  </a:moveTo>
                  <a:lnTo>
                    <a:pt x="3862" y="0"/>
                  </a:lnTo>
                  <a:lnTo>
                    <a:pt x="2575" y="1726"/>
                  </a:lnTo>
                  <a:lnTo>
                    <a:pt x="0" y="517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3069366" y="1034832"/>
              <a:ext cx="351640" cy="188288"/>
            </a:xfrm>
            <a:custGeom>
              <a:avLst/>
              <a:gdLst/>
              <a:ahLst/>
              <a:cxnLst/>
              <a:rect l="l" t="t" r="r" b="b"/>
              <a:pathLst>
                <a:path w="9547" h="5112" extrusionOk="0">
                  <a:moveTo>
                    <a:pt x="9547" y="4977"/>
                  </a:moveTo>
                  <a:lnTo>
                    <a:pt x="6242" y="0"/>
                  </a:lnTo>
                  <a:lnTo>
                    <a:pt x="0" y="1588"/>
                  </a:lnTo>
                  <a:lnTo>
                    <a:pt x="5846" y="4982"/>
                  </a:lnTo>
                  <a:lnTo>
                    <a:pt x="6070" y="5111"/>
                  </a:lnTo>
                  <a:close/>
                </a:path>
              </a:pathLst>
            </a:custGeom>
            <a:solidFill>
              <a:srgbClr val="990C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3069366" y="1034832"/>
              <a:ext cx="351640" cy="188288"/>
            </a:xfrm>
            <a:custGeom>
              <a:avLst/>
              <a:gdLst/>
              <a:ahLst/>
              <a:cxnLst/>
              <a:rect l="l" t="t" r="r" b="b"/>
              <a:pathLst>
                <a:path w="9547" h="5112" extrusionOk="0">
                  <a:moveTo>
                    <a:pt x="9547" y="4977"/>
                  </a:moveTo>
                  <a:lnTo>
                    <a:pt x="6242" y="0"/>
                  </a:lnTo>
                  <a:lnTo>
                    <a:pt x="0" y="1588"/>
                  </a:lnTo>
                  <a:lnTo>
                    <a:pt x="5846" y="4982"/>
                  </a:lnTo>
                  <a:lnTo>
                    <a:pt x="6070" y="51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2978171" y="1013470"/>
              <a:ext cx="999045" cy="362505"/>
            </a:xfrm>
            <a:custGeom>
              <a:avLst/>
              <a:gdLst/>
              <a:ahLst/>
              <a:cxnLst/>
              <a:rect l="l" t="t" r="r" b="b"/>
              <a:pathLst>
                <a:path w="27124" h="9842" extrusionOk="0">
                  <a:moveTo>
                    <a:pt x="26503" y="6727"/>
                  </a:moveTo>
                  <a:cubicBezTo>
                    <a:pt x="26479" y="6787"/>
                    <a:pt x="26453" y="6846"/>
                    <a:pt x="26424" y="6905"/>
                  </a:cubicBezTo>
                  <a:cubicBezTo>
                    <a:pt x="25889" y="7950"/>
                    <a:pt x="24440" y="8656"/>
                    <a:pt x="22237" y="8946"/>
                  </a:cubicBezTo>
                  <a:cubicBezTo>
                    <a:pt x="19341" y="9327"/>
                    <a:pt x="15484" y="8944"/>
                    <a:pt x="11657" y="7892"/>
                  </a:cubicBezTo>
                  <a:cubicBezTo>
                    <a:pt x="8379" y="6993"/>
                    <a:pt x="5512" y="5710"/>
                    <a:pt x="3583" y="4283"/>
                  </a:cubicBezTo>
                  <a:cubicBezTo>
                    <a:pt x="1777" y="2945"/>
                    <a:pt x="970" y="1604"/>
                    <a:pt x="1260" y="455"/>
                  </a:cubicBezTo>
                  <a:lnTo>
                    <a:pt x="610" y="0"/>
                  </a:lnTo>
                  <a:cubicBezTo>
                    <a:pt x="0" y="1431"/>
                    <a:pt x="852" y="3093"/>
                    <a:pt x="3026" y="4704"/>
                  </a:cubicBezTo>
                  <a:cubicBezTo>
                    <a:pt x="5031" y="6188"/>
                    <a:pt x="7996" y="7516"/>
                    <a:pt x="11374" y="8445"/>
                  </a:cubicBezTo>
                  <a:cubicBezTo>
                    <a:pt x="12178" y="8666"/>
                    <a:pt x="12985" y="8858"/>
                    <a:pt x="13784" y="9020"/>
                  </a:cubicBezTo>
                  <a:cubicBezTo>
                    <a:pt x="16915" y="9656"/>
                    <a:pt x="19946" y="9841"/>
                    <a:pt x="22357" y="9524"/>
                  </a:cubicBezTo>
                  <a:cubicBezTo>
                    <a:pt x="24817" y="9201"/>
                    <a:pt x="26462" y="8382"/>
                    <a:pt x="27123" y="715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2968927" y="1211917"/>
              <a:ext cx="964496" cy="419854"/>
            </a:xfrm>
            <a:custGeom>
              <a:avLst/>
              <a:gdLst/>
              <a:ahLst/>
              <a:cxnLst/>
              <a:rect l="l" t="t" r="r" b="b"/>
              <a:pathLst>
                <a:path w="26186" h="11399" extrusionOk="0">
                  <a:moveTo>
                    <a:pt x="25308" y="1"/>
                  </a:moveTo>
                  <a:cubicBezTo>
                    <a:pt x="25320" y="64"/>
                    <a:pt x="25332" y="127"/>
                    <a:pt x="25339" y="193"/>
                  </a:cubicBezTo>
                  <a:cubicBezTo>
                    <a:pt x="25469" y="1361"/>
                    <a:pt x="24652" y="2748"/>
                    <a:pt x="22974" y="4206"/>
                  </a:cubicBezTo>
                  <a:cubicBezTo>
                    <a:pt x="20769" y="6123"/>
                    <a:pt x="17340" y="7929"/>
                    <a:pt x="13568" y="9165"/>
                  </a:cubicBezTo>
                  <a:cubicBezTo>
                    <a:pt x="10337" y="10222"/>
                    <a:pt x="7238" y="10736"/>
                    <a:pt x="4842" y="10608"/>
                  </a:cubicBezTo>
                  <a:cubicBezTo>
                    <a:pt x="2598" y="10489"/>
                    <a:pt x="1186" y="9816"/>
                    <a:pt x="793" y="8697"/>
                  </a:cubicBezTo>
                  <a:lnTo>
                    <a:pt x="0" y="8677"/>
                  </a:lnTo>
                  <a:cubicBezTo>
                    <a:pt x="281" y="10206"/>
                    <a:pt x="1908" y="11123"/>
                    <a:pt x="4611" y="11266"/>
                  </a:cubicBezTo>
                  <a:cubicBezTo>
                    <a:pt x="7101" y="11398"/>
                    <a:pt x="10306" y="10870"/>
                    <a:pt x="13636" y="9781"/>
                  </a:cubicBezTo>
                  <a:cubicBezTo>
                    <a:pt x="14429" y="9522"/>
                    <a:pt x="15208" y="9236"/>
                    <a:pt x="15964" y="8930"/>
                  </a:cubicBezTo>
                  <a:cubicBezTo>
                    <a:pt x="18926" y="7735"/>
                    <a:pt x="21557" y="6217"/>
                    <a:pt x="23393" y="4621"/>
                  </a:cubicBezTo>
                  <a:cubicBezTo>
                    <a:pt x="25266" y="2994"/>
                    <a:pt x="26186" y="1404"/>
                    <a:pt x="26062" y="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43"/>
          <p:cNvGrpSpPr/>
          <p:nvPr/>
        </p:nvGrpSpPr>
        <p:grpSpPr>
          <a:xfrm rot="5400000">
            <a:off x="7990306" y="4257989"/>
            <a:ext cx="166385" cy="701016"/>
            <a:chOff x="8668080" y="2328029"/>
            <a:chExt cx="127488" cy="537136"/>
          </a:xfrm>
        </p:grpSpPr>
        <p:sp>
          <p:nvSpPr>
            <p:cNvPr id="500" name="Google Shape;500;p43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3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3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2" name="Google Shape;512;p43"/>
          <p:cNvCxnSpPr/>
          <p:nvPr/>
        </p:nvCxnSpPr>
        <p:spPr>
          <a:xfrm rot="10800000">
            <a:off x="737450" y="4612975"/>
            <a:ext cx="6753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3" name="Google Shape;513;p43"/>
          <p:cNvGrpSpPr/>
          <p:nvPr/>
        </p:nvGrpSpPr>
        <p:grpSpPr>
          <a:xfrm>
            <a:off x="7234974" y="1844047"/>
            <a:ext cx="198233" cy="168803"/>
            <a:chOff x="3080599" y="534997"/>
            <a:chExt cx="198233" cy="168803"/>
          </a:xfrm>
        </p:grpSpPr>
        <p:sp>
          <p:nvSpPr>
            <p:cNvPr id="514" name="Google Shape;514;p43"/>
            <p:cNvSpPr/>
            <p:nvPr/>
          </p:nvSpPr>
          <p:spPr>
            <a:xfrm>
              <a:off x="3080599" y="534997"/>
              <a:ext cx="198233" cy="74328"/>
            </a:xfrm>
            <a:custGeom>
              <a:avLst/>
              <a:gdLst/>
              <a:ahLst/>
              <a:cxnLst/>
              <a:rect l="l" t="t" r="r" b="b"/>
              <a:pathLst>
                <a:path w="5382" h="2018" extrusionOk="0">
                  <a:moveTo>
                    <a:pt x="5382" y="338"/>
                  </a:moveTo>
                  <a:lnTo>
                    <a:pt x="3437" y="201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3080599" y="534997"/>
              <a:ext cx="126630" cy="168803"/>
            </a:xfrm>
            <a:custGeom>
              <a:avLst/>
              <a:gdLst/>
              <a:ahLst/>
              <a:cxnLst/>
              <a:rect l="l" t="t" r="r" b="b"/>
              <a:pathLst>
                <a:path w="3438" h="4583" extrusionOk="0">
                  <a:moveTo>
                    <a:pt x="0" y="0"/>
                  </a:moveTo>
                  <a:lnTo>
                    <a:pt x="3437" y="2017"/>
                  </a:lnTo>
                  <a:lnTo>
                    <a:pt x="2885" y="45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3186821" y="547446"/>
              <a:ext cx="92008" cy="156354"/>
            </a:xfrm>
            <a:custGeom>
              <a:avLst/>
              <a:gdLst/>
              <a:ahLst/>
              <a:cxnLst/>
              <a:rect l="l" t="t" r="r" b="b"/>
              <a:pathLst>
                <a:path w="2498" h="4245" extrusionOk="0">
                  <a:moveTo>
                    <a:pt x="1" y="4245"/>
                  </a:moveTo>
                  <a:lnTo>
                    <a:pt x="553" y="1679"/>
                  </a:lnTo>
                  <a:lnTo>
                    <a:pt x="2498" y="0"/>
                  </a:lnTo>
                  <a:lnTo>
                    <a:pt x="2043" y="2536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43"/>
          <p:cNvGrpSpPr/>
          <p:nvPr/>
        </p:nvGrpSpPr>
        <p:grpSpPr>
          <a:xfrm>
            <a:off x="8054217" y="2319399"/>
            <a:ext cx="200951" cy="162552"/>
            <a:chOff x="5095817" y="961574"/>
            <a:chExt cx="200951" cy="162552"/>
          </a:xfrm>
        </p:grpSpPr>
        <p:sp>
          <p:nvSpPr>
            <p:cNvPr id="518" name="Google Shape;518;p43"/>
            <p:cNvSpPr/>
            <p:nvPr/>
          </p:nvSpPr>
          <p:spPr>
            <a:xfrm>
              <a:off x="5095817" y="961574"/>
              <a:ext cx="131495" cy="161965"/>
            </a:xfrm>
            <a:custGeom>
              <a:avLst/>
              <a:gdLst/>
              <a:ahLst/>
              <a:cxnLst/>
              <a:rect l="l" t="t" r="r" b="b"/>
              <a:pathLst>
                <a:path w="3582" h="4412" extrusionOk="0">
                  <a:moveTo>
                    <a:pt x="3200" y="0"/>
                  </a:moveTo>
                  <a:lnTo>
                    <a:pt x="3582" y="2568"/>
                  </a:lnTo>
                  <a:lnTo>
                    <a:pt x="0" y="44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3"/>
            <p:cNvSpPr/>
            <p:nvPr/>
          </p:nvSpPr>
          <p:spPr>
            <a:xfrm>
              <a:off x="5095817" y="1055844"/>
              <a:ext cx="200951" cy="68281"/>
            </a:xfrm>
            <a:custGeom>
              <a:avLst/>
              <a:gdLst/>
              <a:ahLst/>
              <a:cxnLst/>
              <a:rect l="l" t="t" r="r" b="b"/>
              <a:pathLst>
                <a:path w="5474" h="1860" extrusionOk="0">
                  <a:moveTo>
                    <a:pt x="0" y="1844"/>
                  </a:moveTo>
                  <a:lnTo>
                    <a:pt x="3582" y="0"/>
                  </a:lnTo>
                  <a:lnTo>
                    <a:pt x="5473" y="186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5213250" y="961574"/>
              <a:ext cx="83515" cy="162552"/>
            </a:xfrm>
            <a:custGeom>
              <a:avLst/>
              <a:gdLst/>
              <a:ahLst/>
              <a:cxnLst/>
              <a:rect l="l" t="t" r="r" b="b"/>
              <a:pathLst>
                <a:path w="2275" h="4428" extrusionOk="0">
                  <a:moveTo>
                    <a:pt x="2274" y="4428"/>
                  </a:moveTo>
                  <a:lnTo>
                    <a:pt x="383" y="2568"/>
                  </a:lnTo>
                  <a:lnTo>
                    <a:pt x="1" y="0"/>
                  </a:lnTo>
                  <a:lnTo>
                    <a:pt x="1920" y="175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43"/>
          <p:cNvSpPr/>
          <p:nvPr/>
        </p:nvSpPr>
        <p:spPr>
          <a:xfrm>
            <a:off x="398671" y="4026753"/>
            <a:ext cx="208877" cy="208877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3"/>
          <p:cNvGrpSpPr/>
          <p:nvPr/>
        </p:nvGrpSpPr>
        <p:grpSpPr>
          <a:xfrm>
            <a:off x="88081" y="3292812"/>
            <a:ext cx="310599" cy="294704"/>
            <a:chOff x="2327131" y="3148937"/>
            <a:chExt cx="310599" cy="294704"/>
          </a:xfrm>
        </p:grpSpPr>
        <p:sp>
          <p:nvSpPr>
            <p:cNvPr id="523" name="Google Shape;523;p43"/>
            <p:cNvSpPr/>
            <p:nvPr/>
          </p:nvSpPr>
          <p:spPr>
            <a:xfrm>
              <a:off x="2374165" y="31489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2327131" y="32014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51F711-5D64-4ED0-B92E-1408B95CA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08"/>
          <a:stretch/>
        </p:blipFill>
        <p:spPr bwMode="auto">
          <a:xfrm>
            <a:off x="2979444" y="2123980"/>
            <a:ext cx="2200731" cy="1219874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565;p44">
            <a:extLst>
              <a:ext uri="{FF2B5EF4-FFF2-40B4-BE49-F238E27FC236}">
                <a16:creationId xmlns:a16="http://schemas.microsoft.com/office/drawing/2014/main" id="{B667B9E3-40EA-44AB-A5D2-386B37DAC1BA}"/>
              </a:ext>
            </a:extLst>
          </p:cNvPr>
          <p:cNvSpPr/>
          <p:nvPr/>
        </p:nvSpPr>
        <p:spPr>
          <a:xfrm rot="19518537">
            <a:off x="114899" y="158572"/>
            <a:ext cx="283626" cy="283651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569;p44">
            <a:extLst>
              <a:ext uri="{FF2B5EF4-FFF2-40B4-BE49-F238E27FC236}">
                <a16:creationId xmlns:a16="http://schemas.microsoft.com/office/drawing/2014/main" id="{BDB82113-0895-4234-8EF6-9BA8CA50CB62}"/>
              </a:ext>
            </a:extLst>
          </p:cNvPr>
          <p:cNvGrpSpPr/>
          <p:nvPr/>
        </p:nvGrpSpPr>
        <p:grpSpPr>
          <a:xfrm rot="3174739">
            <a:off x="6712162" y="-442130"/>
            <a:ext cx="274389" cy="287882"/>
            <a:chOff x="2772212" y="2822146"/>
            <a:chExt cx="274389" cy="287882"/>
          </a:xfrm>
        </p:grpSpPr>
        <p:sp>
          <p:nvSpPr>
            <p:cNvPr id="49" name="Google Shape;570;p44">
              <a:extLst>
                <a:ext uri="{FF2B5EF4-FFF2-40B4-BE49-F238E27FC236}">
                  <a16:creationId xmlns:a16="http://schemas.microsoft.com/office/drawing/2014/main" id="{DD2C7A74-EC8A-403B-90C6-0C340D466135}"/>
                </a:ext>
              </a:extLst>
            </p:cNvPr>
            <p:cNvSpPr/>
            <p:nvPr/>
          </p:nvSpPr>
          <p:spPr>
            <a:xfrm>
              <a:off x="2772212" y="2822146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71;p44">
              <a:extLst>
                <a:ext uri="{FF2B5EF4-FFF2-40B4-BE49-F238E27FC236}">
                  <a16:creationId xmlns:a16="http://schemas.microsoft.com/office/drawing/2014/main" id="{D5AA42BC-C758-46EB-9CBE-3ED4215792F5}"/>
                </a:ext>
              </a:extLst>
            </p:cNvPr>
            <p:cNvSpPr/>
            <p:nvPr/>
          </p:nvSpPr>
          <p:spPr>
            <a:xfrm>
              <a:off x="2824734" y="2869141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29;p44">
            <a:extLst>
              <a:ext uri="{FF2B5EF4-FFF2-40B4-BE49-F238E27FC236}">
                <a16:creationId xmlns:a16="http://schemas.microsoft.com/office/drawing/2014/main" id="{2216BFC0-ED86-4677-AB8F-A8CB833A69F6}"/>
              </a:ext>
            </a:extLst>
          </p:cNvPr>
          <p:cNvGrpSpPr/>
          <p:nvPr/>
        </p:nvGrpSpPr>
        <p:grpSpPr>
          <a:xfrm>
            <a:off x="6382368" y="4642233"/>
            <a:ext cx="1520995" cy="1517754"/>
            <a:chOff x="7193640" y="535000"/>
            <a:chExt cx="1450362" cy="1447410"/>
          </a:xfrm>
        </p:grpSpPr>
        <p:sp>
          <p:nvSpPr>
            <p:cNvPr id="52" name="Google Shape;530;p44">
              <a:extLst>
                <a:ext uri="{FF2B5EF4-FFF2-40B4-BE49-F238E27FC236}">
                  <a16:creationId xmlns:a16="http://schemas.microsoft.com/office/drawing/2014/main" id="{DE3082C0-437D-427D-9BCA-9AB916545276}"/>
                </a:ext>
              </a:extLst>
            </p:cNvPr>
            <p:cNvSpPr/>
            <p:nvPr/>
          </p:nvSpPr>
          <p:spPr>
            <a:xfrm>
              <a:off x="8222280" y="600283"/>
              <a:ext cx="179093" cy="1316756"/>
            </a:xfrm>
            <a:custGeom>
              <a:avLst/>
              <a:gdLst/>
              <a:ahLst/>
              <a:cxnLst/>
              <a:rect l="l" t="t" r="r" b="b"/>
              <a:pathLst>
                <a:path w="2052" h="15087" extrusionOk="0">
                  <a:moveTo>
                    <a:pt x="2052" y="13741"/>
                  </a:moveTo>
                  <a:lnTo>
                    <a:pt x="2052" y="1347"/>
                  </a:lnTo>
                  <a:cubicBezTo>
                    <a:pt x="1438" y="799"/>
                    <a:pt x="747" y="346"/>
                    <a:pt x="0" y="0"/>
                  </a:cubicBezTo>
                  <a:lnTo>
                    <a:pt x="0" y="15087"/>
                  </a:lnTo>
                  <a:cubicBezTo>
                    <a:pt x="747" y="14742"/>
                    <a:pt x="1438" y="14288"/>
                    <a:pt x="2052" y="13741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1;p44">
              <a:extLst>
                <a:ext uri="{FF2B5EF4-FFF2-40B4-BE49-F238E27FC236}">
                  <a16:creationId xmlns:a16="http://schemas.microsoft.com/office/drawing/2014/main" id="{68CAA7D1-AB60-4278-8841-6A8AA101573B}"/>
                </a:ext>
              </a:extLst>
            </p:cNvPr>
            <p:cNvSpPr/>
            <p:nvPr/>
          </p:nvSpPr>
          <p:spPr>
            <a:xfrm>
              <a:off x="7960276" y="535000"/>
              <a:ext cx="179093" cy="1447323"/>
            </a:xfrm>
            <a:custGeom>
              <a:avLst/>
              <a:gdLst/>
              <a:ahLst/>
              <a:cxnLst/>
              <a:rect l="l" t="t" r="r" b="b"/>
              <a:pathLst>
                <a:path w="2052" h="16583" extrusionOk="0">
                  <a:moveTo>
                    <a:pt x="2052" y="16205"/>
                  </a:moveTo>
                  <a:lnTo>
                    <a:pt x="2052" y="378"/>
                  </a:lnTo>
                  <a:cubicBezTo>
                    <a:pt x="1387" y="166"/>
                    <a:pt x="697" y="40"/>
                    <a:pt x="0" y="0"/>
                  </a:cubicBezTo>
                  <a:lnTo>
                    <a:pt x="0" y="16583"/>
                  </a:lnTo>
                  <a:cubicBezTo>
                    <a:pt x="697" y="16544"/>
                    <a:pt x="1387" y="16417"/>
                    <a:pt x="2052" y="1620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32;p44">
              <a:extLst>
                <a:ext uri="{FF2B5EF4-FFF2-40B4-BE49-F238E27FC236}">
                  <a16:creationId xmlns:a16="http://schemas.microsoft.com/office/drawing/2014/main" id="{101ADE54-1526-42FB-BFEC-E7B020AFB97B}"/>
                </a:ext>
              </a:extLst>
            </p:cNvPr>
            <p:cNvSpPr/>
            <p:nvPr/>
          </p:nvSpPr>
          <p:spPr>
            <a:xfrm>
              <a:off x="8484197" y="805295"/>
              <a:ext cx="159805" cy="906726"/>
            </a:xfrm>
            <a:custGeom>
              <a:avLst/>
              <a:gdLst/>
              <a:ahLst/>
              <a:cxnLst/>
              <a:rect l="l" t="t" r="r" b="b"/>
              <a:pathLst>
                <a:path w="1831" h="10389" extrusionOk="0">
                  <a:moveTo>
                    <a:pt x="1828" y="5195"/>
                  </a:moveTo>
                  <a:cubicBezTo>
                    <a:pt x="1830" y="3305"/>
                    <a:pt x="1185" y="1472"/>
                    <a:pt x="1" y="1"/>
                  </a:cubicBezTo>
                  <a:lnTo>
                    <a:pt x="1" y="10388"/>
                  </a:lnTo>
                  <a:cubicBezTo>
                    <a:pt x="1186" y="8917"/>
                    <a:pt x="1830" y="7084"/>
                    <a:pt x="1828" y="519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33;p44">
              <a:extLst>
                <a:ext uri="{FF2B5EF4-FFF2-40B4-BE49-F238E27FC236}">
                  <a16:creationId xmlns:a16="http://schemas.microsoft.com/office/drawing/2014/main" id="{BF39FC96-F996-4D59-9F63-5AB8DA0A95F4}"/>
                </a:ext>
              </a:extLst>
            </p:cNvPr>
            <p:cNvSpPr/>
            <p:nvPr/>
          </p:nvSpPr>
          <p:spPr>
            <a:xfrm>
              <a:off x="7193640" y="805295"/>
              <a:ext cx="159631" cy="906726"/>
            </a:xfrm>
            <a:custGeom>
              <a:avLst/>
              <a:gdLst/>
              <a:ahLst/>
              <a:cxnLst/>
              <a:rect l="l" t="t" r="r" b="b"/>
              <a:pathLst>
                <a:path w="1829" h="10389" extrusionOk="0">
                  <a:moveTo>
                    <a:pt x="3" y="5195"/>
                  </a:moveTo>
                  <a:cubicBezTo>
                    <a:pt x="1" y="7084"/>
                    <a:pt x="645" y="8917"/>
                    <a:pt x="1829" y="10388"/>
                  </a:cubicBezTo>
                  <a:lnTo>
                    <a:pt x="1829" y="1"/>
                  </a:lnTo>
                  <a:cubicBezTo>
                    <a:pt x="645" y="1472"/>
                    <a:pt x="1" y="3305"/>
                    <a:pt x="3" y="519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34;p44">
              <a:extLst>
                <a:ext uri="{FF2B5EF4-FFF2-40B4-BE49-F238E27FC236}">
                  <a16:creationId xmlns:a16="http://schemas.microsoft.com/office/drawing/2014/main" id="{1AE92E73-A834-475D-9A31-0D216FC4C195}"/>
                </a:ext>
              </a:extLst>
            </p:cNvPr>
            <p:cNvSpPr/>
            <p:nvPr/>
          </p:nvSpPr>
          <p:spPr>
            <a:xfrm>
              <a:off x="7698272" y="535000"/>
              <a:ext cx="179093" cy="1447410"/>
            </a:xfrm>
            <a:custGeom>
              <a:avLst/>
              <a:gdLst/>
              <a:ahLst/>
              <a:cxnLst/>
              <a:rect l="l" t="t" r="r" b="b"/>
              <a:pathLst>
                <a:path w="2052" h="16584" extrusionOk="0">
                  <a:moveTo>
                    <a:pt x="2052" y="16584"/>
                  </a:moveTo>
                  <a:lnTo>
                    <a:pt x="2052" y="0"/>
                  </a:lnTo>
                  <a:cubicBezTo>
                    <a:pt x="1355" y="40"/>
                    <a:pt x="665" y="166"/>
                    <a:pt x="0" y="379"/>
                  </a:cubicBezTo>
                  <a:lnTo>
                    <a:pt x="0" y="16205"/>
                  </a:lnTo>
                  <a:cubicBezTo>
                    <a:pt x="665" y="16418"/>
                    <a:pt x="1355" y="16545"/>
                    <a:pt x="2052" y="16584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35;p44">
              <a:extLst>
                <a:ext uri="{FF2B5EF4-FFF2-40B4-BE49-F238E27FC236}">
                  <a16:creationId xmlns:a16="http://schemas.microsoft.com/office/drawing/2014/main" id="{06048C6A-2E11-4179-BCFE-A5B83B87526A}"/>
                </a:ext>
              </a:extLst>
            </p:cNvPr>
            <p:cNvSpPr/>
            <p:nvPr/>
          </p:nvSpPr>
          <p:spPr>
            <a:xfrm>
              <a:off x="7436268" y="600283"/>
              <a:ext cx="179093" cy="1316756"/>
            </a:xfrm>
            <a:custGeom>
              <a:avLst/>
              <a:gdLst/>
              <a:ahLst/>
              <a:cxnLst/>
              <a:rect l="l" t="t" r="r" b="b"/>
              <a:pathLst>
                <a:path w="2052" h="15087" extrusionOk="0">
                  <a:moveTo>
                    <a:pt x="0" y="13741"/>
                  </a:moveTo>
                  <a:cubicBezTo>
                    <a:pt x="614" y="14288"/>
                    <a:pt x="1305" y="14742"/>
                    <a:pt x="2052" y="15087"/>
                  </a:cubicBezTo>
                  <a:lnTo>
                    <a:pt x="2052" y="0"/>
                  </a:lnTo>
                  <a:cubicBezTo>
                    <a:pt x="1305" y="346"/>
                    <a:pt x="614" y="799"/>
                    <a:pt x="0" y="1347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2435;p73">
            <a:extLst>
              <a:ext uri="{FF2B5EF4-FFF2-40B4-BE49-F238E27FC236}">
                <a16:creationId xmlns:a16="http://schemas.microsoft.com/office/drawing/2014/main" id="{908B59A0-BBBD-4213-A069-6CBCA1E081CC}"/>
              </a:ext>
            </a:extLst>
          </p:cNvPr>
          <p:cNvGrpSpPr/>
          <p:nvPr/>
        </p:nvGrpSpPr>
        <p:grpSpPr>
          <a:xfrm>
            <a:off x="5473513" y="2536773"/>
            <a:ext cx="391425" cy="438600"/>
            <a:chOff x="3287513" y="1386625"/>
            <a:chExt cx="391425" cy="438600"/>
          </a:xfrm>
        </p:grpSpPr>
        <p:sp>
          <p:nvSpPr>
            <p:cNvPr id="59" name="Google Shape;2436;p73">
              <a:extLst>
                <a:ext uri="{FF2B5EF4-FFF2-40B4-BE49-F238E27FC236}">
                  <a16:creationId xmlns:a16="http://schemas.microsoft.com/office/drawing/2014/main" id="{BA82C8B0-0E85-400E-9F0D-E148AF3687AB}"/>
                </a:ext>
              </a:extLst>
            </p:cNvPr>
            <p:cNvSpPr/>
            <p:nvPr/>
          </p:nvSpPr>
          <p:spPr>
            <a:xfrm>
              <a:off x="3288413" y="1386625"/>
              <a:ext cx="390525" cy="243525"/>
            </a:xfrm>
            <a:custGeom>
              <a:avLst/>
              <a:gdLst/>
              <a:ahLst/>
              <a:cxnLst/>
              <a:rect l="l" t="t" r="r" b="b"/>
              <a:pathLst>
                <a:path w="15621" h="9741" extrusionOk="0">
                  <a:moveTo>
                    <a:pt x="712" y="0"/>
                  </a:moveTo>
                  <a:cubicBezTo>
                    <a:pt x="320" y="0"/>
                    <a:pt x="0" y="320"/>
                    <a:pt x="0" y="712"/>
                  </a:cubicBezTo>
                  <a:lnTo>
                    <a:pt x="0" y="9500"/>
                  </a:lnTo>
                  <a:cubicBezTo>
                    <a:pt x="0" y="9660"/>
                    <a:pt x="125" y="9740"/>
                    <a:pt x="254" y="9740"/>
                  </a:cubicBezTo>
                  <a:cubicBezTo>
                    <a:pt x="383" y="9740"/>
                    <a:pt x="516" y="9660"/>
                    <a:pt x="534" y="9500"/>
                  </a:cubicBezTo>
                  <a:lnTo>
                    <a:pt x="534" y="712"/>
                  </a:lnTo>
                  <a:cubicBezTo>
                    <a:pt x="498" y="605"/>
                    <a:pt x="605" y="534"/>
                    <a:pt x="712" y="534"/>
                  </a:cubicBezTo>
                  <a:lnTo>
                    <a:pt x="14944" y="534"/>
                  </a:lnTo>
                  <a:cubicBezTo>
                    <a:pt x="15015" y="534"/>
                    <a:pt x="15122" y="605"/>
                    <a:pt x="15122" y="712"/>
                  </a:cubicBezTo>
                  <a:lnTo>
                    <a:pt x="15122" y="5800"/>
                  </a:lnTo>
                  <a:cubicBezTo>
                    <a:pt x="15104" y="5978"/>
                    <a:pt x="15229" y="6067"/>
                    <a:pt x="15358" y="6067"/>
                  </a:cubicBezTo>
                  <a:cubicBezTo>
                    <a:pt x="15487" y="6067"/>
                    <a:pt x="15620" y="5978"/>
                    <a:pt x="15620" y="5800"/>
                  </a:cubicBezTo>
                  <a:lnTo>
                    <a:pt x="15620" y="712"/>
                  </a:lnTo>
                  <a:cubicBezTo>
                    <a:pt x="15620" y="320"/>
                    <a:pt x="15300" y="0"/>
                    <a:pt x="14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37;p73">
              <a:extLst>
                <a:ext uri="{FF2B5EF4-FFF2-40B4-BE49-F238E27FC236}">
                  <a16:creationId xmlns:a16="http://schemas.microsoft.com/office/drawing/2014/main" id="{21F58897-8ED7-4491-B3D2-45B8E13352AE}"/>
                </a:ext>
              </a:extLst>
            </p:cNvPr>
            <p:cNvSpPr/>
            <p:nvPr/>
          </p:nvSpPr>
          <p:spPr>
            <a:xfrm>
              <a:off x="3287513" y="1551175"/>
              <a:ext cx="391425" cy="274050"/>
            </a:xfrm>
            <a:custGeom>
              <a:avLst/>
              <a:gdLst/>
              <a:ahLst/>
              <a:cxnLst/>
              <a:rect l="l" t="t" r="r" b="b"/>
              <a:pathLst>
                <a:path w="15657" h="10962" extrusionOk="0">
                  <a:moveTo>
                    <a:pt x="15372" y="0"/>
                  </a:moveTo>
                  <a:cubicBezTo>
                    <a:pt x="15378" y="0"/>
                    <a:pt x="15383" y="1"/>
                    <a:pt x="15389" y="1"/>
                  </a:cubicBezTo>
                  <a:lnTo>
                    <a:pt x="15389" y="1"/>
                  </a:lnTo>
                  <a:cubicBezTo>
                    <a:pt x="15395" y="1"/>
                    <a:pt x="15401" y="0"/>
                    <a:pt x="15407" y="0"/>
                  </a:cubicBezTo>
                  <a:close/>
                  <a:moveTo>
                    <a:pt x="12739" y="1317"/>
                  </a:moveTo>
                  <a:cubicBezTo>
                    <a:pt x="12845" y="1317"/>
                    <a:pt x="12881" y="1388"/>
                    <a:pt x="12881" y="1459"/>
                  </a:cubicBezTo>
                  <a:lnTo>
                    <a:pt x="12881" y="3416"/>
                  </a:lnTo>
                  <a:cubicBezTo>
                    <a:pt x="12881" y="3523"/>
                    <a:pt x="12845" y="3594"/>
                    <a:pt x="12739" y="3594"/>
                  </a:cubicBezTo>
                  <a:lnTo>
                    <a:pt x="12703" y="3594"/>
                  </a:lnTo>
                  <a:lnTo>
                    <a:pt x="12703" y="2776"/>
                  </a:lnTo>
                  <a:cubicBezTo>
                    <a:pt x="12703" y="2235"/>
                    <a:pt x="12244" y="1847"/>
                    <a:pt x="11761" y="1847"/>
                  </a:cubicBezTo>
                  <a:cubicBezTo>
                    <a:pt x="11545" y="1847"/>
                    <a:pt x="11324" y="1924"/>
                    <a:pt x="11138" y="2100"/>
                  </a:cubicBezTo>
                  <a:cubicBezTo>
                    <a:pt x="10960" y="2278"/>
                    <a:pt x="10853" y="2527"/>
                    <a:pt x="10853" y="2776"/>
                  </a:cubicBezTo>
                  <a:lnTo>
                    <a:pt x="10853" y="3594"/>
                  </a:lnTo>
                  <a:lnTo>
                    <a:pt x="10782" y="3594"/>
                  </a:lnTo>
                  <a:cubicBezTo>
                    <a:pt x="10711" y="3594"/>
                    <a:pt x="10639" y="3523"/>
                    <a:pt x="10639" y="3416"/>
                  </a:cubicBezTo>
                  <a:lnTo>
                    <a:pt x="10639" y="1459"/>
                  </a:lnTo>
                  <a:cubicBezTo>
                    <a:pt x="10639" y="1388"/>
                    <a:pt x="10711" y="1317"/>
                    <a:pt x="10782" y="1317"/>
                  </a:cubicBezTo>
                  <a:close/>
                  <a:moveTo>
                    <a:pt x="11795" y="2411"/>
                  </a:moveTo>
                  <a:cubicBezTo>
                    <a:pt x="11986" y="2411"/>
                    <a:pt x="12158" y="2570"/>
                    <a:pt x="12134" y="2811"/>
                  </a:cubicBezTo>
                  <a:lnTo>
                    <a:pt x="12134" y="5622"/>
                  </a:lnTo>
                  <a:cubicBezTo>
                    <a:pt x="12134" y="5800"/>
                    <a:pt x="12276" y="5907"/>
                    <a:pt x="12418" y="5907"/>
                  </a:cubicBezTo>
                  <a:lnTo>
                    <a:pt x="14411" y="5907"/>
                  </a:lnTo>
                  <a:cubicBezTo>
                    <a:pt x="14553" y="5907"/>
                    <a:pt x="14696" y="6049"/>
                    <a:pt x="14696" y="6227"/>
                  </a:cubicBezTo>
                  <a:lnTo>
                    <a:pt x="14696" y="8504"/>
                  </a:lnTo>
                  <a:cubicBezTo>
                    <a:pt x="14696" y="8682"/>
                    <a:pt x="14553" y="8824"/>
                    <a:pt x="14411" y="8824"/>
                  </a:cubicBezTo>
                  <a:lnTo>
                    <a:pt x="11742" y="8824"/>
                  </a:lnTo>
                  <a:cubicBezTo>
                    <a:pt x="11564" y="8824"/>
                    <a:pt x="11422" y="8682"/>
                    <a:pt x="11422" y="8504"/>
                  </a:cubicBezTo>
                  <a:lnTo>
                    <a:pt x="11422" y="7971"/>
                  </a:lnTo>
                  <a:cubicBezTo>
                    <a:pt x="11422" y="7864"/>
                    <a:pt x="11351" y="7721"/>
                    <a:pt x="11244" y="7650"/>
                  </a:cubicBezTo>
                  <a:lnTo>
                    <a:pt x="9892" y="6512"/>
                  </a:lnTo>
                  <a:cubicBezTo>
                    <a:pt x="9785" y="6441"/>
                    <a:pt x="9750" y="6369"/>
                    <a:pt x="9750" y="6263"/>
                  </a:cubicBezTo>
                  <a:cubicBezTo>
                    <a:pt x="9714" y="6049"/>
                    <a:pt x="9892" y="5871"/>
                    <a:pt x="10106" y="5871"/>
                  </a:cubicBezTo>
                  <a:cubicBezTo>
                    <a:pt x="10177" y="5871"/>
                    <a:pt x="10284" y="5907"/>
                    <a:pt x="10319" y="5942"/>
                  </a:cubicBezTo>
                  <a:lnTo>
                    <a:pt x="10675" y="6227"/>
                  </a:lnTo>
                  <a:cubicBezTo>
                    <a:pt x="10753" y="6286"/>
                    <a:pt x="10842" y="6312"/>
                    <a:pt x="10930" y="6312"/>
                  </a:cubicBezTo>
                  <a:cubicBezTo>
                    <a:pt x="11002" y="6312"/>
                    <a:pt x="11074" y="6295"/>
                    <a:pt x="11138" y="6263"/>
                  </a:cubicBezTo>
                  <a:cubicBezTo>
                    <a:pt x="11315" y="6191"/>
                    <a:pt x="11422" y="6014"/>
                    <a:pt x="11387" y="5836"/>
                  </a:cubicBezTo>
                  <a:lnTo>
                    <a:pt x="11387" y="2776"/>
                  </a:lnTo>
                  <a:cubicBezTo>
                    <a:pt x="11387" y="2669"/>
                    <a:pt x="11458" y="2598"/>
                    <a:pt x="11529" y="2527"/>
                  </a:cubicBezTo>
                  <a:cubicBezTo>
                    <a:pt x="11609" y="2446"/>
                    <a:pt x="11704" y="2411"/>
                    <a:pt x="11795" y="2411"/>
                  </a:cubicBezTo>
                  <a:close/>
                  <a:moveTo>
                    <a:pt x="14411" y="9394"/>
                  </a:moveTo>
                  <a:cubicBezTo>
                    <a:pt x="14482" y="9394"/>
                    <a:pt x="14553" y="9465"/>
                    <a:pt x="14553" y="9536"/>
                  </a:cubicBezTo>
                  <a:lnTo>
                    <a:pt x="14553" y="10354"/>
                  </a:lnTo>
                  <a:cubicBezTo>
                    <a:pt x="14553" y="10426"/>
                    <a:pt x="14518" y="10461"/>
                    <a:pt x="14482" y="10461"/>
                  </a:cubicBezTo>
                  <a:lnTo>
                    <a:pt x="11529" y="10461"/>
                  </a:lnTo>
                  <a:cubicBezTo>
                    <a:pt x="11493" y="10461"/>
                    <a:pt x="11458" y="10426"/>
                    <a:pt x="11458" y="10354"/>
                  </a:cubicBezTo>
                  <a:lnTo>
                    <a:pt x="11458" y="9536"/>
                  </a:lnTo>
                  <a:cubicBezTo>
                    <a:pt x="11458" y="9465"/>
                    <a:pt x="11529" y="9394"/>
                    <a:pt x="11600" y="9394"/>
                  </a:cubicBezTo>
                  <a:close/>
                  <a:moveTo>
                    <a:pt x="15389" y="1"/>
                  </a:moveTo>
                  <a:cubicBezTo>
                    <a:pt x="15253" y="9"/>
                    <a:pt x="15124" y="113"/>
                    <a:pt x="15158" y="249"/>
                  </a:cubicBezTo>
                  <a:lnTo>
                    <a:pt x="15158" y="4306"/>
                  </a:lnTo>
                  <a:cubicBezTo>
                    <a:pt x="15158" y="4412"/>
                    <a:pt x="15051" y="4484"/>
                    <a:pt x="14980" y="4484"/>
                  </a:cubicBezTo>
                  <a:lnTo>
                    <a:pt x="12703" y="4484"/>
                  </a:lnTo>
                  <a:lnTo>
                    <a:pt x="12703" y="4092"/>
                  </a:lnTo>
                  <a:lnTo>
                    <a:pt x="12739" y="4092"/>
                  </a:lnTo>
                  <a:cubicBezTo>
                    <a:pt x="13130" y="4092"/>
                    <a:pt x="13415" y="3808"/>
                    <a:pt x="13415" y="3416"/>
                  </a:cubicBezTo>
                  <a:lnTo>
                    <a:pt x="13415" y="1459"/>
                  </a:lnTo>
                  <a:cubicBezTo>
                    <a:pt x="13415" y="1103"/>
                    <a:pt x="13130" y="783"/>
                    <a:pt x="12739" y="783"/>
                  </a:cubicBezTo>
                  <a:lnTo>
                    <a:pt x="10782" y="783"/>
                  </a:lnTo>
                  <a:cubicBezTo>
                    <a:pt x="10426" y="783"/>
                    <a:pt x="10106" y="1103"/>
                    <a:pt x="10106" y="1459"/>
                  </a:cubicBezTo>
                  <a:lnTo>
                    <a:pt x="10106" y="3416"/>
                  </a:lnTo>
                  <a:cubicBezTo>
                    <a:pt x="10106" y="3808"/>
                    <a:pt x="10426" y="4092"/>
                    <a:pt x="10782" y="4092"/>
                  </a:cubicBezTo>
                  <a:lnTo>
                    <a:pt x="10853" y="4092"/>
                  </a:lnTo>
                  <a:lnTo>
                    <a:pt x="10853" y="4484"/>
                  </a:lnTo>
                  <a:lnTo>
                    <a:pt x="712" y="4484"/>
                  </a:lnTo>
                  <a:cubicBezTo>
                    <a:pt x="606" y="4484"/>
                    <a:pt x="534" y="4412"/>
                    <a:pt x="534" y="4306"/>
                  </a:cubicBezTo>
                  <a:lnTo>
                    <a:pt x="534" y="3914"/>
                  </a:lnTo>
                  <a:cubicBezTo>
                    <a:pt x="534" y="3754"/>
                    <a:pt x="410" y="3674"/>
                    <a:pt x="285" y="3674"/>
                  </a:cubicBezTo>
                  <a:cubicBezTo>
                    <a:pt x="161" y="3674"/>
                    <a:pt x="36" y="3754"/>
                    <a:pt x="36" y="3914"/>
                  </a:cubicBezTo>
                  <a:lnTo>
                    <a:pt x="36" y="4306"/>
                  </a:lnTo>
                  <a:cubicBezTo>
                    <a:pt x="1" y="4697"/>
                    <a:pt x="321" y="4982"/>
                    <a:pt x="712" y="4982"/>
                  </a:cubicBezTo>
                  <a:lnTo>
                    <a:pt x="10853" y="4982"/>
                  </a:lnTo>
                  <a:lnTo>
                    <a:pt x="10853" y="5622"/>
                  </a:lnTo>
                  <a:lnTo>
                    <a:pt x="10675" y="5515"/>
                  </a:lnTo>
                  <a:cubicBezTo>
                    <a:pt x="10475" y="5346"/>
                    <a:pt x="10267" y="5274"/>
                    <a:pt x="10070" y="5274"/>
                  </a:cubicBezTo>
                  <a:cubicBezTo>
                    <a:pt x="9320" y="5274"/>
                    <a:pt x="8747" y="6318"/>
                    <a:pt x="9536" y="6939"/>
                  </a:cubicBezTo>
                  <a:lnTo>
                    <a:pt x="10853" y="8006"/>
                  </a:lnTo>
                  <a:cubicBezTo>
                    <a:pt x="10888" y="8362"/>
                    <a:pt x="10782" y="8718"/>
                    <a:pt x="11066" y="9074"/>
                  </a:cubicBezTo>
                  <a:cubicBezTo>
                    <a:pt x="10960" y="9216"/>
                    <a:pt x="10924" y="9358"/>
                    <a:pt x="10924" y="9500"/>
                  </a:cubicBezTo>
                  <a:lnTo>
                    <a:pt x="10924" y="10319"/>
                  </a:lnTo>
                  <a:cubicBezTo>
                    <a:pt x="10924" y="10656"/>
                    <a:pt x="11180" y="10962"/>
                    <a:pt x="11510" y="10962"/>
                  </a:cubicBezTo>
                  <a:cubicBezTo>
                    <a:pt x="11528" y="10962"/>
                    <a:pt x="11546" y="10961"/>
                    <a:pt x="11564" y="10959"/>
                  </a:cubicBezTo>
                  <a:lnTo>
                    <a:pt x="14482" y="10959"/>
                  </a:lnTo>
                  <a:cubicBezTo>
                    <a:pt x="14500" y="10961"/>
                    <a:pt x="14518" y="10962"/>
                    <a:pt x="14536" y="10962"/>
                  </a:cubicBezTo>
                  <a:cubicBezTo>
                    <a:pt x="14870" y="10962"/>
                    <a:pt x="15158" y="10656"/>
                    <a:pt x="15158" y="10319"/>
                  </a:cubicBezTo>
                  <a:lnTo>
                    <a:pt x="15158" y="9536"/>
                  </a:lnTo>
                  <a:cubicBezTo>
                    <a:pt x="15123" y="9394"/>
                    <a:pt x="15087" y="9251"/>
                    <a:pt x="15016" y="9145"/>
                  </a:cubicBezTo>
                  <a:cubicBezTo>
                    <a:pt x="15194" y="8967"/>
                    <a:pt x="15265" y="8753"/>
                    <a:pt x="15265" y="8540"/>
                  </a:cubicBezTo>
                  <a:lnTo>
                    <a:pt x="15265" y="6227"/>
                  </a:lnTo>
                  <a:cubicBezTo>
                    <a:pt x="15265" y="5765"/>
                    <a:pt x="14873" y="5373"/>
                    <a:pt x="14411" y="5373"/>
                  </a:cubicBezTo>
                  <a:lnTo>
                    <a:pt x="12703" y="5373"/>
                  </a:lnTo>
                  <a:lnTo>
                    <a:pt x="12703" y="5017"/>
                  </a:lnTo>
                  <a:lnTo>
                    <a:pt x="14980" y="5017"/>
                  </a:lnTo>
                  <a:cubicBezTo>
                    <a:pt x="15372" y="4982"/>
                    <a:pt x="15656" y="4662"/>
                    <a:pt x="15656" y="4306"/>
                  </a:cubicBezTo>
                  <a:lnTo>
                    <a:pt x="15656" y="249"/>
                  </a:lnTo>
                  <a:cubicBezTo>
                    <a:pt x="15656" y="113"/>
                    <a:pt x="15526" y="9"/>
                    <a:pt x="15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38;p73">
              <a:extLst>
                <a:ext uri="{FF2B5EF4-FFF2-40B4-BE49-F238E27FC236}">
                  <a16:creationId xmlns:a16="http://schemas.microsoft.com/office/drawing/2014/main" id="{F9756896-7F2A-4F7F-9B16-302A149F7307}"/>
                </a:ext>
              </a:extLst>
            </p:cNvPr>
            <p:cNvSpPr/>
            <p:nvPr/>
          </p:nvSpPr>
          <p:spPr>
            <a:xfrm>
              <a:off x="3318663" y="1574300"/>
              <a:ext cx="33825" cy="338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818" y="499"/>
                  </a:moveTo>
                  <a:lnTo>
                    <a:pt x="818" y="819"/>
                  </a:lnTo>
                  <a:lnTo>
                    <a:pt x="498" y="819"/>
                  </a:lnTo>
                  <a:lnTo>
                    <a:pt x="498" y="499"/>
                  </a:lnTo>
                  <a:close/>
                  <a:moveTo>
                    <a:pt x="498" y="1"/>
                  </a:moveTo>
                  <a:cubicBezTo>
                    <a:pt x="214" y="1"/>
                    <a:pt x="0" y="214"/>
                    <a:pt x="0" y="499"/>
                  </a:cubicBezTo>
                  <a:lnTo>
                    <a:pt x="0" y="854"/>
                  </a:lnTo>
                  <a:cubicBezTo>
                    <a:pt x="0" y="1139"/>
                    <a:pt x="214" y="1353"/>
                    <a:pt x="498" y="1353"/>
                  </a:cubicBezTo>
                  <a:lnTo>
                    <a:pt x="854" y="1353"/>
                  </a:lnTo>
                  <a:cubicBezTo>
                    <a:pt x="1139" y="1353"/>
                    <a:pt x="1352" y="1139"/>
                    <a:pt x="1352" y="854"/>
                  </a:cubicBezTo>
                  <a:lnTo>
                    <a:pt x="1352" y="499"/>
                  </a:lnTo>
                  <a:cubicBezTo>
                    <a:pt x="1352" y="214"/>
                    <a:pt x="1139" y="1"/>
                    <a:pt x="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39;p73">
              <a:extLst>
                <a:ext uri="{FF2B5EF4-FFF2-40B4-BE49-F238E27FC236}">
                  <a16:creationId xmlns:a16="http://schemas.microsoft.com/office/drawing/2014/main" id="{8D393F06-B012-4E35-95AE-DFE6404CA4F3}"/>
                </a:ext>
              </a:extLst>
            </p:cNvPr>
            <p:cNvSpPr/>
            <p:nvPr/>
          </p:nvSpPr>
          <p:spPr>
            <a:xfrm>
              <a:off x="3365788" y="1574300"/>
              <a:ext cx="33825" cy="338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819" y="499"/>
                  </a:moveTo>
                  <a:lnTo>
                    <a:pt x="855" y="819"/>
                  </a:lnTo>
                  <a:lnTo>
                    <a:pt x="499" y="819"/>
                  </a:lnTo>
                  <a:lnTo>
                    <a:pt x="499" y="499"/>
                  </a:lnTo>
                  <a:close/>
                  <a:moveTo>
                    <a:pt x="499" y="1"/>
                  </a:moveTo>
                  <a:cubicBezTo>
                    <a:pt x="214" y="1"/>
                    <a:pt x="1" y="214"/>
                    <a:pt x="1" y="499"/>
                  </a:cubicBezTo>
                  <a:lnTo>
                    <a:pt x="1" y="854"/>
                  </a:lnTo>
                  <a:cubicBezTo>
                    <a:pt x="1" y="1139"/>
                    <a:pt x="214" y="1353"/>
                    <a:pt x="499" y="1353"/>
                  </a:cubicBezTo>
                  <a:lnTo>
                    <a:pt x="855" y="1353"/>
                  </a:lnTo>
                  <a:cubicBezTo>
                    <a:pt x="1139" y="1353"/>
                    <a:pt x="1353" y="1139"/>
                    <a:pt x="1353" y="854"/>
                  </a:cubicBezTo>
                  <a:lnTo>
                    <a:pt x="1353" y="499"/>
                  </a:lnTo>
                  <a:cubicBezTo>
                    <a:pt x="1353" y="214"/>
                    <a:pt x="1139" y="1"/>
                    <a:pt x="8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40;p73">
              <a:extLst>
                <a:ext uri="{FF2B5EF4-FFF2-40B4-BE49-F238E27FC236}">
                  <a16:creationId xmlns:a16="http://schemas.microsoft.com/office/drawing/2014/main" id="{936F2E52-4FEE-4533-8CCE-7E9F9ACB0348}"/>
                </a:ext>
              </a:extLst>
            </p:cNvPr>
            <p:cNvSpPr/>
            <p:nvPr/>
          </p:nvSpPr>
          <p:spPr>
            <a:xfrm>
              <a:off x="3412938" y="1574300"/>
              <a:ext cx="33825" cy="338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855" y="534"/>
                  </a:moveTo>
                  <a:lnTo>
                    <a:pt x="855" y="854"/>
                  </a:lnTo>
                  <a:lnTo>
                    <a:pt x="499" y="854"/>
                  </a:lnTo>
                  <a:lnTo>
                    <a:pt x="499" y="534"/>
                  </a:lnTo>
                  <a:close/>
                  <a:moveTo>
                    <a:pt x="499" y="1"/>
                  </a:moveTo>
                  <a:cubicBezTo>
                    <a:pt x="214" y="1"/>
                    <a:pt x="1" y="214"/>
                    <a:pt x="1" y="499"/>
                  </a:cubicBezTo>
                  <a:lnTo>
                    <a:pt x="1" y="854"/>
                  </a:lnTo>
                  <a:cubicBezTo>
                    <a:pt x="1" y="1139"/>
                    <a:pt x="214" y="1353"/>
                    <a:pt x="499" y="1353"/>
                  </a:cubicBezTo>
                  <a:lnTo>
                    <a:pt x="855" y="1353"/>
                  </a:lnTo>
                  <a:cubicBezTo>
                    <a:pt x="1139" y="1353"/>
                    <a:pt x="1353" y="1139"/>
                    <a:pt x="1353" y="854"/>
                  </a:cubicBezTo>
                  <a:lnTo>
                    <a:pt x="1353" y="499"/>
                  </a:lnTo>
                  <a:cubicBezTo>
                    <a:pt x="1353" y="214"/>
                    <a:pt x="1139" y="1"/>
                    <a:pt x="8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41;p73">
              <a:extLst>
                <a:ext uri="{FF2B5EF4-FFF2-40B4-BE49-F238E27FC236}">
                  <a16:creationId xmlns:a16="http://schemas.microsoft.com/office/drawing/2014/main" id="{13660F52-D361-4244-83F1-F7881EDCF7A5}"/>
                </a:ext>
              </a:extLst>
            </p:cNvPr>
            <p:cNvSpPr/>
            <p:nvPr/>
          </p:nvSpPr>
          <p:spPr>
            <a:xfrm>
              <a:off x="3460088" y="1574300"/>
              <a:ext cx="33825" cy="338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854" y="499"/>
                  </a:moveTo>
                  <a:lnTo>
                    <a:pt x="854" y="819"/>
                  </a:lnTo>
                  <a:lnTo>
                    <a:pt x="534" y="819"/>
                  </a:lnTo>
                  <a:lnTo>
                    <a:pt x="534" y="499"/>
                  </a:lnTo>
                  <a:close/>
                  <a:moveTo>
                    <a:pt x="499" y="1"/>
                  </a:moveTo>
                  <a:cubicBezTo>
                    <a:pt x="214" y="1"/>
                    <a:pt x="0" y="214"/>
                    <a:pt x="0" y="499"/>
                  </a:cubicBezTo>
                  <a:lnTo>
                    <a:pt x="0" y="854"/>
                  </a:lnTo>
                  <a:cubicBezTo>
                    <a:pt x="0" y="1139"/>
                    <a:pt x="214" y="1353"/>
                    <a:pt x="499" y="1353"/>
                  </a:cubicBezTo>
                  <a:lnTo>
                    <a:pt x="854" y="1353"/>
                  </a:lnTo>
                  <a:cubicBezTo>
                    <a:pt x="1139" y="1353"/>
                    <a:pt x="1352" y="1139"/>
                    <a:pt x="1352" y="854"/>
                  </a:cubicBezTo>
                  <a:lnTo>
                    <a:pt x="1352" y="499"/>
                  </a:lnTo>
                  <a:cubicBezTo>
                    <a:pt x="1352" y="214"/>
                    <a:pt x="1139" y="1"/>
                    <a:pt x="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442;p73">
              <a:extLst>
                <a:ext uri="{FF2B5EF4-FFF2-40B4-BE49-F238E27FC236}">
                  <a16:creationId xmlns:a16="http://schemas.microsoft.com/office/drawing/2014/main" id="{85DD1B53-89F6-4659-BCAA-4E05291735DF}"/>
                </a:ext>
              </a:extLst>
            </p:cNvPr>
            <p:cNvSpPr/>
            <p:nvPr/>
          </p:nvSpPr>
          <p:spPr>
            <a:xfrm>
              <a:off x="3318663" y="1616100"/>
              <a:ext cx="33825" cy="338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818" y="499"/>
                  </a:moveTo>
                  <a:lnTo>
                    <a:pt x="818" y="819"/>
                  </a:lnTo>
                  <a:lnTo>
                    <a:pt x="498" y="819"/>
                  </a:lnTo>
                  <a:lnTo>
                    <a:pt x="498" y="499"/>
                  </a:lnTo>
                  <a:close/>
                  <a:moveTo>
                    <a:pt x="498" y="1"/>
                  </a:moveTo>
                  <a:cubicBezTo>
                    <a:pt x="214" y="1"/>
                    <a:pt x="0" y="214"/>
                    <a:pt x="0" y="499"/>
                  </a:cubicBezTo>
                  <a:lnTo>
                    <a:pt x="0" y="855"/>
                  </a:lnTo>
                  <a:cubicBezTo>
                    <a:pt x="0" y="1139"/>
                    <a:pt x="214" y="1353"/>
                    <a:pt x="498" y="1353"/>
                  </a:cubicBezTo>
                  <a:lnTo>
                    <a:pt x="854" y="1353"/>
                  </a:lnTo>
                  <a:cubicBezTo>
                    <a:pt x="1139" y="1353"/>
                    <a:pt x="1352" y="1139"/>
                    <a:pt x="1352" y="855"/>
                  </a:cubicBezTo>
                  <a:lnTo>
                    <a:pt x="1352" y="499"/>
                  </a:lnTo>
                  <a:cubicBezTo>
                    <a:pt x="1352" y="214"/>
                    <a:pt x="1139" y="1"/>
                    <a:pt x="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443;p73">
              <a:extLst>
                <a:ext uri="{FF2B5EF4-FFF2-40B4-BE49-F238E27FC236}">
                  <a16:creationId xmlns:a16="http://schemas.microsoft.com/office/drawing/2014/main" id="{31572EFD-4B6E-4E12-90F0-C1E90B3A1BBA}"/>
                </a:ext>
              </a:extLst>
            </p:cNvPr>
            <p:cNvSpPr/>
            <p:nvPr/>
          </p:nvSpPr>
          <p:spPr>
            <a:xfrm>
              <a:off x="3365788" y="1616100"/>
              <a:ext cx="33825" cy="338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819" y="499"/>
                  </a:moveTo>
                  <a:lnTo>
                    <a:pt x="855" y="819"/>
                  </a:lnTo>
                  <a:lnTo>
                    <a:pt x="499" y="819"/>
                  </a:lnTo>
                  <a:lnTo>
                    <a:pt x="499" y="499"/>
                  </a:lnTo>
                  <a:close/>
                  <a:moveTo>
                    <a:pt x="499" y="1"/>
                  </a:moveTo>
                  <a:cubicBezTo>
                    <a:pt x="214" y="1"/>
                    <a:pt x="1" y="214"/>
                    <a:pt x="1" y="499"/>
                  </a:cubicBezTo>
                  <a:lnTo>
                    <a:pt x="1" y="855"/>
                  </a:lnTo>
                  <a:cubicBezTo>
                    <a:pt x="1" y="1139"/>
                    <a:pt x="214" y="1353"/>
                    <a:pt x="499" y="1353"/>
                  </a:cubicBezTo>
                  <a:lnTo>
                    <a:pt x="855" y="1353"/>
                  </a:lnTo>
                  <a:cubicBezTo>
                    <a:pt x="1139" y="1353"/>
                    <a:pt x="1353" y="1139"/>
                    <a:pt x="1353" y="855"/>
                  </a:cubicBezTo>
                  <a:lnTo>
                    <a:pt x="1353" y="499"/>
                  </a:lnTo>
                  <a:cubicBezTo>
                    <a:pt x="1353" y="214"/>
                    <a:pt x="1139" y="1"/>
                    <a:pt x="8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444;p73">
              <a:extLst>
                <a:ext uri="{FF2B5EF4-FFF2-40B4-BE49-F238E27FC236}">
                  <a16:creationId xmlns:a16="http://schemas.microsoft.com/office/drawing/2014/main" id="{22C3E6B2-CFFF-41FB-A9D7-F36DFD314766}"/>
                </a:ext>
              </a:extLst>
            </p:cNvPr>
            <p:cNvSpPr/>
            <p:nvPr/>
          </p:nvSpPr>
          <p:spPr>
            <a:xfrm>
              <a:off x="3412938" y="1616100"/>
              <a:ext cx="33825" cy="338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855" y="499"/>
                  </a:moveTo>
                  <a:lnTo>
                    <a:pt x="855" y="819"/>
                  </a:lnTo>
                  <a:lnTo>
                    <a:pt x="534" y="819"/>
                  </a:lnTo>
                  <a:lnTo>
                    <a:pt x="534" y="499"/>
                  </a:lnTo>
                  <a:close/>
                  <a:moveTo>
                    <a:pt x="499" y="1"/>
                  </a:moveTo>
                  <a:cubicBezTo>
                    <a:pt x="214" y="1"/>
                    <a:pt x="1" y="214"/>
                    <a:pt x="1" y="499"/>
                  </a:cubicBezTo>
                  <a:lnTo>
                    <a:pt x="1" y="855"/>
                  </a:lnTo>
                  <a:cubicBezTo>
                    <a:pt x="1" y="1139"/>
                    <a:pt x="214" y="1353"/>
                    <a:pt x="499" y="1353"/>
                  </a:cubicBezTo>
                  <a:lnTo>
                    <a:pt x="855" y="1353"/>
                  </a:lnTo>
                  <a:cubicBezTo>
                    <a:pt x="1139" y="1353"/>
                    <a:pt x="1353" y="1139"/>
                    <a:pt x="1353" y="855"/>
                  </a:cubicBezTo>
                  <a:lnTo>
                    <a:pt x="1353" y="499"/>
                  </a:lnTo>
                  <a:cubicBezTo>
                    <a:pt x="1353" y="214"/>
                    <a:pt x="1139" y="1"/>
                    <a:pt x="8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445;p73">
              <a:extLst>
                <a:ext uri="{FF2B5EF4-FFF2-40B4-BE49-F238E27FC236}">
                  <a16:creationId xmlns:a16="http://schemas.microsoft.com/office/drawing/2014/main" id="{FAF3187E-E688-4E31-B596-D41E952994D8}"/>
                </a:ext>
              </a:extLst>
            </p:cNvPr>
            <p:cNvSpPr/>
            <p:nvPr/>
          </p:nvSpPr>
          <p:spPr>
            <a:xfrm>
              <a:off x="3460088" y="1616100"/>
              <a:ext cx="33825" cy="33825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854" y="499"/>
                  </a:moveTo>
                  <a:lnTo>
                    <a:pt x="854" y="819"/>
                  </a:lnTo>
                  <a:lnTo>
                    <a:pt x="534" y="819"/>
                  </a:lnTo>
                  <a:lnTo>
                    <a:pt x="534" y="499"/>
                  </a:lnTo>
                  <a:close/>
                  <a:moveTo>
                    <a:pt x="499" y="1"/>
                  </a:moveTo>
                  <a:cubicBezTo>
                    <a:pt x="214" y="1"/>
                    <a:pt x="0" y="214"/>
                    <a:pt x="0" y="499"/>
                  </a:cubicBezTo>
                  <a:lnTo>
                    <a:pt x="0" y="855"/>
                  </a:lnTo>
                  <a:cubicBezTo>
                    <a:pt x="0" y="1139"/>
                    <a:pt x="214" y="1353"/>
                    <a:pt x="499" y="1353"/>
                  </a:cubicBezTo>
                  <a:lnTo>
                    <a:pt x="854" y="1353"/>
                  </a:lnTo>
                  <a:cubicBezTo>
                    <a:pt x="1139" y="1353"/>
                    <a:pt x="1352" y="1139"/>
                    <a:pt x="1352" y="855"/>
                  </a:cubicBezTo>
                  <a:lnTo>
                    <a:pt x="1352" y="499"/>
                  </a:lnTo>
                  <a:cubicBezTo>
                    <a:pt x="1352" y="214"/>
                    <a:pt x="1139" y="1"/>
                    <a:pt x="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446;p73">
              <a:extLst>
                <a:ext uri="{FF2B5EF4-FFF2-40B4-BE49-F238E27FC236}">
                  <a16:creationId xmlns:a16="http://schemas.microsoft.com/office/drawing/2014/main" id="{728F5D3A-8976-4D71-A1D0-3BE0FB81AC9B}"/>
                </a:ext>
              </a:extLst>
            </p:cNvPr>
            <p:cNvSpPr/>
            <p:nvPr/>
          </p:nvSpPr>
          <p:spPr>
            <a:xfrm>
              <a:off x="3522363" y="1446200"/>
              <a:ext cx="118325" cy="12500"/>
            </a:xfrm>
            <a:custGeom>
              <a:avLst/>
              <a:gdLst/>
              <a:ahLst/>
              <a:cxnLst/>
              <a:rect l="l" t="t" r="r" b="b"/>
              <a:pathLst>
                <a:path w="4733" h="500" extrusionOk="0">
                  <a:moveTo>
                    <a:pt x="356" y="1"/>
                  </a:moveTo>
                  <a:cubicBezTo>
                    <a:pt x="0" y="1"/>
                    <a:pt x="0" y="499"/>
                    <a:pt x="356" y="499"/>
                  </a:cubicBezTo>
                  <a:lnTo>
                    <a:pt x="4412" y="499"/>
                  </a:lnTo>
                  <a:cubicBezTo>
                    <a:pt x="4732" y="499"/>
                    <a:pt x="4732" y="1"/>
                    <a:pt x="4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447;p73">
              <a:extLst>
                <a:ext uri="{FF2B5EF4-FFF2-40B4-BE49-F238E27FC236}">
                  <a16:creationId xmlns:a16="http://schemas.microsoft.com/office/drawing/2014/main" id="{6DCE7B10-6C72-4309-9EAC-D971F11263F5}"/>
                </a:ext>
              </a:extLst>
            </p:cNvPr>
            <p:cNvSpPr/>
            <p:nvPr/>
          </p:nvSpPr>
          <p:spPr>
            <a:xfrm>
              <a:off x="3509013" y="1473750"/>
              <a:ext cx="145025" cy="12525"/>
            </a:xfrm>
            <a:custGeom>
              <a:avLst/>
              <a:gdLst/>
              <a:ahLst/>
              <a:cxnLst/>
              <a:rect l="l" t="t" r="r" b="b"/>
              <a:pathLst>
                <a:path w="5801" h="501" extrusionOk="0">
                  <a:moveTo>
                    <a:pt x="291" y="0"/>
                  </a:moveTo>
                  <a:cubicBezTo>
                    <a:pt x="1" y="0"/>
                    <a:pt x="11" y="500"/>
                    <a:pt x="321" y="500"/>
                  </a:cubicBezTo>
                  <a:lnTo>
                    <a:pt x="5480" y="500"/>
                  </a:lnTo>
                  <a:cubicBezTo>
                    <a:pt x="5800" y="500"/>
                    <a:pt x="5800" y="2"/>
                    <a:pt x="5480" y="2"/>
                  </a:cubicBezTo>
                  <a:lnTo>
                    <a:pt x="321" y="2"/>
                  </a:lnTo>
                  <a:cubicBezTo>
                    <a:pt x="310" y="1"/>
                    <a:pt x="300" y="0"/>
                    <a:pt x="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448;p73">
              <a:extLst>
                <a:ext uri="{FF2B5EF4-FFF2-40B4-BE49-F238E27FC236}">
                  <a16:creationId xmlns:a16="http://schemas.microsoft.com/office/drawing/2014/main" id="{29D965E2-6254-4512-90FF-CFAC5AE8886D}"/>
                </a:ext>
              </a:extLst>
            </p:cNvPr>
            <p:cNvSpPr/>
            <p:nvPr/>
          </p:nvSpPr>
          <p:spPr>
            <a:xfrm>
              <a:off x="3537463" y="1417750"/>
              <a:ext cx="88100" cy="13375"/>
            </a:xfrm>
            <a:custGeom>
              <a:avLst/>
              <a:gdLst/>
              <a:ahLst/>
              <a:cxnLst/>
              <a:rect l="l" t="t" r="r" b="b"/>
              <a:pathLst>
                <a:path w="3524" h="535" extrusionOk="0">
                  <a:moveTo>
                    <a:pt x="321" y="0"/>
                  </a:moveTo>
                  <a:cubicBezTo>
                    <a:pt x="1" y="36"/>
                    <a:pt x="1" y="498"/>
                    <a:pt x="321" y="534"/>
                  </a:cubicBezTo>
                  <a:lnTo>
                    <a:pt x="3239" y="534"/>
                  </a:lnTo>
                  <a:cubicBezTo>
                    <a:pt x="3523" y="498"/>
                    <a:pt x="3523" y="36"/>
                    <a:pt x="3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449;p73">
              <a:extLst>
                <a:ext uri="{FF2B5EF4-FFF2-40B4-BE49-F238E27FC236}">
                  <a16:creationId xmlns:a16="http://schemas.microsoft.com/office/drawing/2014/main" id="{CC75B8F8-5982-42E1-8A0F-139605115889}"/>
                </a:ext>
              </a:extLst>
            </p:cNvPr>
            <p:cNvSpPr/>
            <p:nvPr/>
          </p:nvSpPr>
          <p:spPr>
            <a:xfrm>
              <a:off x="3536588" y="1528925"/>
              <a:ext cx="89850" cy="12500"/>
            </a:xfrm>
            <a:custGeom>
              <a:avLst/>
              <a:gdLst/>
              <a:ahLst/>
              <a:cxnLst/>
              <a:rect l="l" t="t" r="r" b="b"/>
              <a:pathLst>
                <a:path w="3594" h="500" extrusionOk="0">
                  <a:moveTo>
                    <a:pt x="356" y="1"/>
                  </a:moveTo>
                  <a:cubicBezTo>
                    <a:pt x="0" y="1"/>
                    <a:pt x="0" y="499"/>
                    <a:pt x="356" y="499"/>
                  </a:cubicBezTo>
                  <a:lnTo>
                    <a:pt x="3274" y="499"/>
                  </a:lnTo>
                  <a:cubicBezTo>
                    <a:pt x="3594" y="499"/>
                    <a:pt x="3594" y="1"/>
                    <a:pt x="3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450;p73">
              <a:extLst>
                <a:ext uri="{FF2B5EF4-FFF2-40B4-BE49-F238E27FC236}">
                  <a16:creationId xmlns:a16="http://schemas.microsoft.com/office/drawing/2014/main" id="{8529BB52-E09C-4AE8-8751-14EF1EB76277}"/>
                </a:ext>
              </a:extLst>
            </p:cNvPr>
            <p:cNvSpPr/>
            <p:nvPr/>
          </p:nvSpPr>
          <p:spPr>
            <a:xfrm>
              <a:off x="3522363" y="1501325"/>
              <a:ext cx="118325" cy="12525"/>
            </a:xfrm>
            <a:custGeom>
              <a:avLst/>
              <a:gdLst/>
              <a:ahLst/>
              <a:cxnLst/>
              <a:rect l="l" t="t" r="r" b="b"/>
              <a:pathLst>
                <a:path w="4733" h="501" extrusionOk="0">
                  <a:moveTo>
                    <a:pt x="323" y="0"/>
                  </a:moveTo>
                  <a:cubicBezTo>
                    <a:pt x="0" y="0"/>
                    <a:pt x="12" y="500"/>
                    <a:pt x="356" y="500"/>
                  </a:cubicBezTo>
                  <a:lnTo>
                    <a:pt x="4412" y="500"/>
                  </a:lnTo>
                  <a:cubicBezTo>
                    <a:pt x="4732" y="500"/>
                    <a:pt x="4732" y="2"/>
                    <a:pt x="4412" y="2"/>
                  </a:cubicBezTo>
                  <a:lnTo>
                    <a:pt x="356" y="2"/>
                  </a:lnTo>
                  <a:cubicBezTo>
                    <a:pt x="344" y="1"/>
                    <a:pt x="333" y="0"/>
                    <a:pt x="3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451;p73">
              <a:extLst>
                <a:ext uri="{FF2B5EF4-FFF2-40B4-BE49-F238E27FC236}">
                  <a16:creationId xmlns:a16="http://schemas.microsoft.com/office/drawing/2014/main" id="{4B6EB050-3B44-458C-97B8-722CD25815A4}"/>
                </a:ext>
              </a:extLst>
            </p:cNvPr>
            <p:cNvSpPr/>
            <p:nvPr/>
          </p:nvSpPr>
          <p:spPr>
            <a:xfrm>
              <a:off x="3405813" y="1408850"/>
              <a:ext cx="38275" cy="32525"/>
            </a:xfrm>
            <a:custGeom>
              <a:avLst/>
              <a:gdLst/>
              <a:ahLst/>
              <a:cxnLst/>
              <a:rect l="l" t="t" r="r" b="b"/>
              <a:pathLst>
                <a:path w="1531" h="1301" extrusionOk="0">
                  <a:moveTo>
                    <a:pt x="890" y="534"/>
                  </a:moveTo>
                  <a:cubicBezTo>
                    <a:pt x="962" y="534"/>
                    <a:pt x="997" y="605"/>
                    <a:pt x="997" y="641"/>
                  </a:cubicBezTo>
                  <a:cubicBezTo>
                    <a:pt x="997" y="712"/>
                    <a:pt x="962" y="783"/>
                    <a:pt x="890" y="783"/>
                  </a:cubicBezTo>
                  <a:cubicBezTo>
                    <a:pt x="819" y="783"/>
                    <a:pt x="748" y="712"/>
                    <a:pt x="748" y="641"/>
                  </a:cubicBezTo>
                  <a:cubicBezTo>
                    <a:pt x="748" y="605"/>
                    <a:pt x="819" y="534"/>
                    <a:pt x="890" y="534"/>
                  </a:cubicBezTo>
                  <a:close/>
                  <a:moveTo>
                    <a:pt x="890" y="1"/>
                  </a:moveTo>
                  <a:cubicBezTo>
                    <a:pt x="321" y="1"/>
                    <a:pt x="1" y="712"/>
                    <a:pt x="428" y="1104"/>
                  </a:cubicBezTo>
                  <a:cubicBezTo>
                    <a:pt x="553" y="1240"/>
                    <a:pt x="711" y="1300"/>
                    <a:pt x="868" y="1300"/>
                  </a:cubicBezTo>
                  <a:cubicBezTo>
                    <a:pt x="1202" y="1300"/>
                    <a:pt x="1531" y="1028"/>
                    <a:pt x="1531" y="641"/>
                  </a:cubicBezTo>
                  <a:cubicBezTo>
                    <a:pt x="1531" y="285"/>
                    <a:pt x="1246" y="1"/>
                    <a:pt x="8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452;p73">
              <a:extLst>
                <a:ext uri="{FF2B5EF4-FFF2-40B4-BE49-F238E27FC236}">
                  <a16:creationId xmlns:a16="http://schemas.microsoft.com/office/drawing/2014/main" id="{7F84F497-30C1-4BBC-A2B5-A9163F39A478}"/>
                </a:ext>
              </a:extLst>
            </p:cNvPr>
            <p:cNvSpPr/>
            <p:nvPr/>
          </p:nvSpPr>
          <p:spPr>
            <a:xfrm>
              <a:off x="3363138" y="1408850"/>
              <a:ext cx="37375" cy="32700"/>
            </a:xfrm>
            <a:custGeom>
              <a:avLst/>
              <a:gdLst/>
              <a:ahLst/>
              <a:cxnLst/>
              <a:rect l="l" t="t" r="r" b="b"/>
              <a:pathLst>
                <a:path w="1495" h="1308" extrusionOk="0">
                  <a:moveTo>
                    <a:pt x="854" y="534"/>
                  </a:moveTo>
                  <a:cubicBezTo>
                    <a:pt x="925" y="534"/>
                    <a:pt x="996" y="605"/>
                    <a:pt x="996" y="641"/>
                  </a:cubicBezTo>
                  <a:cubicBezTo>
                    <a:pt x="996" y="712"/>
                    <a:pt x="925" y="783"/>
                    <a:pt x="854" y="783"/>
                  </a:cubicBezTo>
                  <a:cubicBezTo>
                    <a:pt x="783" y="783"/>
                    <a:pt x="747" y="712"/>
                    <a:pt x="747" y="641"/>
                  </a:cubicBezTo>
                  <a:cubicBezTo>
                    <a:pt x="747" y="605"/>
                    <a:pt x="783" y="534"/>
                    <a:pt x="854" y="534"/>
                  </a:cubicBezTo>
                  <a:close/>
                  <a:moveTo>
                    <a:pt x="854" y="1"/>
                  </a:moveTo>
                  <a:cubicBezTo>
                    <a:pt x="285" y="1"/>
                    <a:pt x="0" y="712"/>
                    <a:pt x="391" y="1104"/>
                  </a:cubicBezTo>
                  <a:cubicBezTo>
                    <a:pt x="521" y="1244"/>
                    <a:pt x="685" y="1308"/>
                    <a:pt x="846" y="1308"/>
                  </a:cubicBezTo>
                  <a:cubicBezTo>
                    <a:pt x="1175" y="1308"/>
                    <a:pt x="1494" y="1046"/>
                    <a:pt x="1494" y="641"/>
                  </a:cubicBezTo>
                  <a:cubicBezTo>
                    <a:pt x="1494" y="285"/>
                    <a:pt x="1210" y="1"/>
                    <a:pt x="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53;p73">
              <a:extLst>
                <a:ext uri="{FF2B5EF4-FFF2-40B4-BE49-F238E27FC236}">
                  <a16:creationId xmlns:a16="http://schemas.microsoft.com/office/drawing/2014/main" id="{84595566-3424-4D57-B948-911C71444E30}"/>
                </a:ext>
              </a:extLst>
            </p:cNvPr>
            <p:cNvSpPr/>
            <p:nvPr/>
          </p:nvSpPr>
          <p:spPr>
            <a:xfrm>
              <a:off x="3314213" y="1453325"/>
              <a:ext cx="184150" cy="107650"/>
            </a:xfrm>
            <a:custGeom>
              <a:avLst/>
              <a:gdLst/>
              <a:ahLst/>
              <a:cxnLst/>
              <a:rect l="l" t="t" r="r" b="b"/>
              <a:pathLst>
                <a:path w="7366" h="4306" extrusionOk="0">
                  <a:moveTo>
                    <a:pt x="747" y="1"/>
                  </a:moveTo>
                  <a:cubicBezTo>
                    <a:pt x="356" y="1"/>
                    <a:pt x="0" y="321"/>
                    <a:pt x="0" y="712"/>
                  </a:cubicBezTo>
                  <a:lnTo>
                    <a:pt x="0" y="3559"/>
                  </a:lnTo>
                  <a:cubicBezTo>
                    <a:pt x="0" y="3950"/>
                    <a:pt x="356" y="4306"/>
                    <a:pt x="747" y="4306"/>
                  </a:cubicBezTo>
                  <a:lnTo>
                    <a:pt x="6618" y="4306"/>
                  </a:lnTo>
                  <a:cubicBezTo>
                    <a:pt x="7045" y="4270"/>
                    <a:pt x="7365" y="3950"/>
                    <a:pt x="7365" y="3559"/>
                  </a:cubicBezTo>
                  <a:lnTo>
                    <a:pt x="7365" y="712"/>
                  </a:lnTo>
                  <a:cubicBezTo>
                    <a:pt x="7365" y="321"/>
                    <a:pt x="7045" y="1"/>
                    <a:pt x="6654" y="1"/>
                  </a:cubicBezTo>
                  <a:lnTo>
                    <a:pt x="4056" y="1"/>
                  </a:lnTo>
                  <a:cubicBezTo>
                    <a:pt x="3701" y="1"/>
                    <a:pt x="3701" y="499"/>
                    <a:pt x="4056" y="499"/>
                  </a:cubicBezTo>
                  <a:lnTo>
                    <a:pt x="6654" y="499"/>
                  </a:lnTo>
                  <a:cubicBezTo>
                    <a:pt x="6760" y="499"/>
                    <a:pt x="6832" y="605"/>
                    <a:pt x="6832" y="712"/>
                  </a:cubicBezTo>
                  <a:lnTo>
                    <a:pt x="6832" y="3559"/>
                  </a:lnTo>
                  <a:cubicBezTo>
                    <a:pt x="6832" y="3665"/>
                    <a:pt x="6760" y="3772"/>
                    <a:pt x="6654" y="3772"/>
                  </a:cubicBezTo>
                  <a:lnTo>
                    <a:pt x="747" y="3772"/>
                  </a:lnTo>
                  <a:cubicBezTo>
                    <a:pt x="641" y="3772"/>
                    <a:pt x="534" y="3665"/>
                    <a:pt x="534" y="3559"/>
                  </a:cubicBezTo>
                  <a:lnTo>
                    <a:pt x="534" y="712"/>
                  </a:lnTo>
                  <a:cubicBezTo>
                    <a:pt x="534" y="605"/>
                    <a:pt x="641" y="499"/>
                    <a:pt x="747" y="499"/>
                  </a:cubicBezTo>
                  <a:lnTo>
                    <a:pt x="3024" y="499"/>
                  </a:lnTo>
                  <a:cubicBezTo>
                    <a:pt x="3345" y="499"/>
                    <a:pt x="3345" y="1"/>
                    <a:pt x="3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4"/>
          <p:cNvGrpSpPr/>
          <p:nvPr/>
        </p:nvGrpSpPr>
        <p:grpSpPr>
          <a:xfrm>
            <a:off x="6348748" y="1719149"/>
            <a:ext cx="1520995" cy="1517754"/>
            <a:chOff x="7193640" y="535000"/>
            <a:chExt cx="1450362" cy="1447410"/>
          </a:xfrm>
        </p:grpSpPr>
        <p:sp>
          <p:nvSpPr>
            <p:cNvPr id="530" name="Google Shape;530;p44"/>
            <p:cNvSpPr/>
            <p:nvPr/>
          </p:nvSpPr>
          <p:spPr>
            <a:xfrm>
              <a:off x="8222280" y="600283"/>
              <a:ext cx="179093" cy="1316756"/>
            </a:xfrm>
            <a:custGeom>
              <a:avLst/>
              <a:gdLst/>
              <a:ahLst/>
              <a:cxnLst/>
              <a:rect l="l" t="t" r="r" b="b"/>
              <a:pathLst>
                <a:path w="2052" h="15087" extrusionOk="0">
                  <a:moveTo>
                    <a:pt x="2052" y="13741"/>
                  </a:moveTo>
                  <a:lnTo>
                    <a:pt x="2052" y="1347"/>
                  </a:lnTo>
                  <a:cubicBezTo>
                    <a:pt x="1438" y="799"/>
                    <a:pt x="747" y="346"/>
                    <a:pt x="0" y="0"/>
                  </a:cubicBezTo>
                  <a:lnTo>
                    <a:pt x="0" y="15087"/>
                  </a:lnTo>
                  <a:cubicBezTo>
                    <a:pt x="747" y="14742"/>
                    <a:pt x="1438" y="14288"/>
                    <a:pt x="2052" y="13741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4"/>
            <p:cNvSpPr/>
            <p:nvPr/>
          </p:nvSpPr>
          <p:spPr>
            <a:xfrm>
              <a:off x="7960276" y="535000"/>
              <a:ext cx="179093" cy="1447323"/>
            </a:xfrm>
            <a:custGeom>
              <a:avLst/>
              <a:gdLst/>
              <a:ahLst/>
              <a:cxnLst/>
              <a:rect l="l" t="t" r="r" b="b"/>
              <a:pathLst>
                <a:path w="2052" h="16583" extrusionOk="0">
                  <a:moveTo>
                    <a:pt x="2052" y="16205"/>
                  </a:moveTo>
                  <a:lnTo>
                    <a:pt x="2052" y="378"/>
                  </a:lnTo>
                  <a:cubicBezTo>
                    <a:pt x="1387" y="166"/>
                    <a:pt x="697" y="40"/>
                    <a:pt x="0" y="0"/>
                  </a:cubicBezTo>
                  <a:lnTo>
                    <a:pt x="0" y="16583"/>
                  </a:lnTo>
                  <a:cubicBezTo>
                    <a:pt x="697" y="16544"/>
                    <a:pt x="1387" y="16417"/>
                    <a:pt x="2052" y="1620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4"/>
            <p:cNvSpPr/>
            <p:nvPr/>
          </p:nvSpPr>
          <p:spPr>
            <a:xfrm>
              <a:off x="8484197" y="805295"/>
              <a:ext cx="159805" cy="906726"/>
            </a:xfrm>
            <a:custGeom>
              <a:avLst/>
              <a:gdLst/>
              <a:ahLst/>
              <a:cxnLst/>
              <a:rect l="l" t="t" r="r" b="b"/>
              <a:pathLst>
                <a:path w="1831" h="10389" extrusionOk="0">
                  <a:moveTo>
                    <a:pt x="1828" y="5195"/>
                  </a:moveTo>
                  <a:cubicBezTo>
                    <a:pt x="1830" y="3305"/>
                    <a:pt x="1185" y="1472"/>
                    <a:pt x="1" y="1"/>
                  </a:cubicBezTo>
                  <a:lnTo>
                    <a:pt x="1" y="10388"/>
                  </a:lnTo>
                  <a:cubicBezTo>
                    <a:pt x="1186" y="8917"/>
                    <a:pt x="1830" y="7084"/>
                    <a:pt x="1828" y="519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4"/>
            <p:cNvSpPr/>
            <p:nvPr/>
          </p:nvSpPr>
          <p:spPr>
            <a:xfrm>
              <a:off x="7193640" y="805295"/>
              <a:ext cx="159631" cy="906726"/>
            </a:xfrm>
            <a:custGeom>
              <a:avLst/>
              <a:gdLst/>
              <a:ahLst/>
              <a:cxnLst/>
              <a:rect l="l" t="t" r="r" b="b"/>
              <a:pathLst>
                <a:path w="1829" h="10389" extrusionOk="0">
                  <a:moveTo>
                    <a:pt x="3" y="5195"/>
                  </a:moveTo>
                  <a:cubicBezTo>
                    <a:pt x="1" y="7084"/>
                    <a:pt x="645" y="8917"/>
                    <a:pt x="1829" y="10388"/>
                  </a:cubicBezTo>
                  <a:lnTo>
                    <a:pt x="1829" y="1"/>
                  </a:lnTo>
                  <a:cubicBezTo>
                    <a:pt x="645" y="1472"/>
                    <a:pt x="1" y="3305"/>
                    <a:pt x="3" y="519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4"/>
            <p:cNvSpPr/>
            <p:nvPr/>
          </p:nvSpPr>
          <p:spPr>
            <a:xfrm>
              <a:off x="7698272" y="535000"/>
              <a:ext cx="179093" cy="1447410"/>
            </a:xfrm>
            <a:custGeom>
              <a:avLst/>
              <a:gdLst/>
              <a:ahLst/>
              <a:cxnLst/>
              <a:rect l="l" t="t" r="r" b="b"/>
              <a:pathLst>
                <a:path w="2052" h="16584" extrusionOk="0">
                  <a:moveTo>
                    <a:pt x="2052" y="16584"/>
                  </a:moveTo>
                  <a:lnTo>
                    <a:pt x="2052" y="0"/>
                  </a:lnTo>
                  <a:cubicBezTo>
                    <a:pt x="1355" y="40"/>
                    <a:pt x="665" y="166"/>
                    <a:pt x="0" y="379"/>
                  </a:cubicBezTo>
                  <a:lnTo>
                    <a:pt x="0" y="16205"/>
                  </a:lnTo>
                  <a:cubicBezTo>
                    <a:pt x="665" y="16418"/>
                    <a:pt x="1355" y="16545"/>
                    <a:pt x="2052" y="16584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4"/>
            <p:cNvSpPr/>
            <p:nvPr/>
          </p:nvSpPr>
          <p:spPr>
            <a:xfrm>
              <a:off x="7436268" y="600283"/>
              <a:ext cx="179093" cy="1316756"/>
            </a:xfrm>
            <a:custGeom>
              <a:avLst/>
              <a:gdLst/>
              <a:ahLst/>
              <a:cxnLst/>
              <a:rect l="l" t="t" r="r" b="b"/>
              <a:pathLst>
                <a:path w="2052" h="15087" extrusionOk="0">
                  <a:moveTo>
                    <a:pt x="0" y="13741"/>
                  </a:moveTo>
                  <a:cubicBezTo>
                    <a:pt x="614" y="14288"/>
                    <a:pt x="1305" y="14742"/>
                    <a:pt x="2052" y="15087"/>
                  </a:cubicBezTo>
                  <a:lnTo>
                    <a:pt x="2052" y="0"/>
                  </a:lnTo>
                  <a:cubicBezTo>
                    <a:pt x="1305" y="346"/>
                    <a:pt x="614" y="799"/>
                    <a:pt x="0" y="1347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38" name="Google Shape;538;p44"/>
          <p:cNvCxnSpPr>
            <a:cxnSpLocks/>
          </p:cNvCxnSpPr>
          <p:nvPr/>
        </p:nvCxnSpPr>
        <p:spPr>
          <a:xfrm>
            <a:off x="196959" y="2861174"/>
            <a:ext cx="0" cy="208587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9" name="Google Shape;539;p44"/>
          <p:cNvGrpSpPr/>
          <p:nvPr/>
        </p:nvGrpSpPr>
        <p:grpSpPr>
          <a:xfrm rot="-9711655">
            <a:off x="6553521" y="755819"/>
            <a:ext cx="1670816" cy="1582334"/>
            <a:chOff x="2956625" y="695323"/>
            <a:chExt cx="1049357" cy="993667"/>
          </a:xfrm>
        </p:grpSpPr>
        <p:sp>
          <p:nvSpPr>
            <p:cNvPr id="540" name="Google Shape;540;p44"/>
            <p:cNvSpPr/>
            <p:nvPr/>
          </p:nvSpPr>
          <p:spPr>
            <a:xfrm>
              <a:off x="2962187" y="1103486"/>
              <a:ext cx="972341" cy="528289"/>
            </a:xfrm>
            <a:custGeom>
              <a:avLst/>
              <a:gdLst/>
              <a:ahLst/>
              <a:cxnLst/>
              <a:rect l="l" t="t" r="r" b="b"/>
              <a:pathLst>
                <a:path w="26399" h="14343" extrusionOk="0">
                  <a:moveTo>
                    <a:pt x="16147" y="11874"/>
                  </a:moveTo>
                  <a:cubicBezTo>
                    <a:pt x="15391" y="12180"/>
                    <a:pt x="14612" y="12465"/>
                    <a:pt x="13819" y="12725"/>
                  </a:cubicBezTo>
                  <a:cubicBezTo>
                    <a:pt x="10489" y="13814"/>
                    <a:pt x="7284" y="14342"/>
                    <a:pt x="4794" y="14210"/>
                  </a:cubicBezTo>
                  <a:cubicBezTo>
                    <a:pt x="1986" y="14062"/>
                    <a:pt x="340" y="13078"/>
                    <a:pt x="157" y="11442"/>
                  </a:cubicBezTo>
                  <a:cubicBezTo>
                    <a:pt x="1" y="10041"/>
                    <a:pt x="922" y="8430"/>
                    <a:pt x="2823" y="6778"/>
                  </a:cubicBezTo>
                  <a:cubicBezTo>
                    <a:pt x="5129" y="4774"/>
                    <a:pt x="8684" y="2894"/>
                    <a:pt x="12579" y="1619"/>
                  </a:cubicBezTo>
                  <a:cubicBezTo>
                    <a:pt x="15910" y="528"/>
                    <a:pt x="19114" y="0"/>
                    <a:pt x="21605" y="133"/>
                  </a:cubicBezTo>
                  <a:cubicBezTo>
                    <a:pt x="24413" y="282"/>
                    <a:pt x="26059" y="1265"/>
                    <a:pt x="26242" y="2901"/>
                  </a:cubicBezTo>
                  <a:cubicBezTo>
                    <a:pt x="26398" y="4301"/>
                    <a:pt x="25477" y="5914"/>
                    <a:pt x="23576" y="7565"/>
                  </a:cubicBezTo>
                  <a:cubicBezTo>
                    <a:pt x="21740" y="9161"/>
                    <a:pt x="19109" y="10679"/>
                    <a:pt x="16147" y="11874"/>
                  </a:cubicBezTo>
                  <a:close/>
                  <a:moveTo>
                    <a:pt x="3242" y="7194"/>
                  </a:moveTo>
                  <a:cubicBezTo>
                    <a:pt x="1564" y="8652"/>
                    <a:pt x="747" y="10039"/>
                    <a:pt x="877" y="11206"/>
                  </a:cubicBezTo>
                  <a:cubicBezTo>
                    <a:pt x="1031" y="12585"/>
                    <a:pt x="2504" y="13418"/>
                    <a:pt x="5025" y="13552"/>
                  </a:cubicBezTo>
                  <a:cubicBezTo>
                    <a:pt x="7421" y="13680"/>
                    <a:pt x="10520" y="13166"/>
                    <a:pt x="13751" y="12109"/>
                  </a:cubicBezTo>
                  <a:cubicBezTo>
                    <a:pt x="17523" y="10873"/>
                    <a:pt x="20950" y="9067"/>
                    <a:pt x="23157" y="7150"/>
                  </a:cubicBezTo>
                  <a:cubicBezTo>
                    <a:pt x="24835" y="5692"/>
                    <a:pt x="25652" y="4305"/>
                    <a:pt x="25522" y="3137"/>
                  </a:cubicBezTo>
                  <a:cubicBezTo>
                    <a:pt x="25368" y="1758"/>
                    <a:pt x="23895" y="925"/>
                    <a:pt x="21374" y="792"/>
                  </a:cubicBezTo>
                  <a:cubicBezTo>
                    <a:pt x="18978" y="664"/>
                    <a:pt x="15880" y="1177"/>
                    <a:pt x="12648" y="2235"/>
                  </a:cubicBezTo>
                  <a:cubicBezTo>
                    <a:pt x="8876" y="3470"/>
                    <a:pt x="5449" y="5277"/>
                    <a:pt x="3242" y="719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4"/>
            <p:cNvSpPr/>
            <p:nvPr/>
          </p:nvSpPr>
          <p:spPr>
            <a:xfrm>
              <a:off x="2975777" y="903677"/>
              <a:ext cx="1030205" cy="472303"/>
            </a:xfrm>
            <a:custGeom>
              <a:avLst/>
              <a:gdLst/>
              <a:ahLst/>
              <a:cxnLst/>
              <a:rect l="l" t="t" r="r" b="b"/>
              <a:pathLst>
                <a:path w="27970" h="12823" extrusionOk="0">
                  <a:moveTo>
                    <a:pt x="13849" y="12001"/>
                  </a:moveTo>
                  <a:cubicBezTo>
                    <a:pt x="13050" y="11838"/>
                    <a:pt x="12243" y="11645"/>
                    <a:pt x="11439" y="11426"/>
                  </a:cubicBezTo>
                  <a:cubicBezTo>
                    <a:pt x="8061" y="10497"/>
                    <a:pt x="5097" y="9169"/>
                    <a:pt x="3091" y="7685"/>
                  </a:cubicBezTo>
                  <a:cubicBezTo>
                    <a:pt x="833" y="6012"/>
                    <a:pt x="1" y="4284"/>
                    <a:pt x="752" y="2818"/>
                  </a:cubicBezTo>
                  <a:cubicBezTo>
                    <a:pt x="1394" y="1564"/>
                    <a:pt x="3052" y="727"/>
                    <a:pt x="5548" y="398"/>
                  </a:cubicBezTo>
                  <a:cubicBezTo>
                    <a:pt x="8576" y="0"/>
                    <a:pt x="12580" y="394"/>
                    <a:pt x="16532" y="1479"/>
                  </a:cubicBezTo>
                  <a:cubicBezTo>
                    <a:pt x="19911" y="2407"/>
                    <a:pt x="22876" y="3735"/>
                    <a:pt x="24879" y="5219"/>
                  </a:cubicBezTo>
                  <a:cubicBezTo>
                    <a:pt x="27139" y="6892"/>
                    <a:pt x="27969" y="8622"/>
                    <a:pt x="27219" y="10087"/>
                  </a:cubicBezTo>
                  <a:cubicBezTo>
                    <a:pt x="26577" y="11340"/>
                    <a:pt x="24919" y="12177"/>
                    <a:pt x="22422" y="12506"/>
                  </a:cubicBezTo>
                  <a:cubicBezTo>
                    <a:pt x="20011" y="12822"/>
                    <a:pt x="16980" y="12637"/>
                    <a:pt x="13849" y="12001"/>
                  </a:cubicBezTo>
                  <a:close/>
                  <a:moveTo>
                    <a:pt x="5669" y="976"/>
                  </a:moveTo>
                  <a:cubicBezTo>
                    <a:pt x="3465" y="1267"/>
                    <a:pt x="2018" y="1972"/>
                    <a:pt x="1483" y="3018"/>
                  </a:cubicBezTo>
                  <a:cubicBezTo>
                    <a:pt x="850" y="4253"/>
                    <a:pt x="1620" y="5760"/>
                    <a:pt x="3648" y="7263"/>
                  </a:cubicBezTo>
                  <a:cubicBezTo>
                    <a:pt x="5577" y="8691"/>
                    <a:pt x="8444" y="9974"/>
                    <a:pt x="11722" y="10873"/>
                  </a:cubicBezTo>
                  <a:cubicBezTo>
                    <a:pt x="15549" y="11924"/>
                    <a:pt x="19406" y="12308"/>
                    <a:pt x="22302" y="11926"/>
                  </a:cubicBezTo>
                  <a:cubicBezTo>
                    <a:pt x="24505" y="11636"/>
                    <a:pt x="25954" y="10931"/>
                    <a:pt x="26489" y="9885"/>
                  </a:cubicBezTo>
                  <a:cubicBezTo>
                    <a:pt x="27121" y="8650"/>
                    <a:pt x="26352" y="7142"/>
                    <a:pt x="24323" y="5640"/>
                  </a:cubicBezTo>
                  <a:cubicBezTo>
                    <a:pt x="22395" y="4213"/>
                    <a:pt x="19527" y="2930"/>
                    <a:pt x="16249" y="2030"/>
                  </a:cubicBezTo>
                  <a:cubicBezTo>
                    <a:pt x="12421" y="979"/>
                    <a:pt x="8566" y="595"/>
                    <a:pt x="5669" y="9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4"/>
            <p:cNvSpPr/>
            <p:nvPr/>
          </p:nvSpPr>
          <p:spPr>
            <a:xfrm>
              <a:off x="3443020" y="695323"/>
              <a:ext cx="369835" cy="993667"/>
            </a:xfrm>
            <a:custGeom>
              <a:avLst/>
              <a:gdLst/>
              <a:ahLst/>
              <a:cxnLst/>
              <a:rect l="l" t="t" r="r" b="b"/>
              <a:pathLst>
                <a:path w="10041" h="26978" extrusionOk="0">
                  <a:moveTo>
                    <a:pt x="6969" y="1"/>
                  </a:moveTo>
                  <a:lnTo>
                    <a:pt x="0" y="18820"/>
                  </a:lnTo>
                  <a:lnTo>
                    <a:pt x="10040" y="26978"/>
                  </a:lnTo>
                  <a:lnTo>
                    <a:pt x="6969" y="1"/>
                  </a:lnTo>
                  <a:close/>
                </a:path>
              </a:pathLst>
            </a:custGeom>
            <a:solidFill>
              <a:srgbClr val="301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2956625" y="695323"/>
              <a:ext cx="743133" cy="693188"/>
            </a:xfrm>
            <a:custGeom>
              <a:avLst/>
              <a:gdLst/>
              <a:ahLst/>
              <a:cxnLst/>
              <a:rect l="l" t="t" r="r" b="b"/>
              <a:pathLst>
                <a:path w="20176" h="18820" extrusionOk="0">
                  <a:moveTo>
                    <a:pt x="20175" y="1"/>
                  </a:moveTo>
                  <a:lnTo>
                    <a:pt x="13206" y="18820"/>
                  </a:lnTo>
                  <a:lnTo>
                    <a:pt x="1" y="1834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2956625" y="1370917"/>
              <a:ext cx="856245" cy="318049"/>
            </a:xfrm>
            <a:custGeom>
              <a:avLst/>
              <a:gdLst/>
              <a:ahLst/>
              <a:cxnLst/>
              <a:rect l="l" t="t" r="r" b="b"/>
              <a:pathLst>
                <a:path w="23247" h="8635" extrusionOk="0">
                  <a:moveTo>
                    <a:pt x="1" y="1"/>
                  </a:moveTo>
                  <a:lnTo>
                    <a:pt x="13206" y="477"/>
                  </a:lnTo>
                  <a:lnTo>
                    <a:pt x="23246" y="8635"/>
                  </a:lnTo>
                  <a:lnTo>
                    <a:pt x="10273" y="861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4"/>
            <p:cNvSpPr/>
            <p:nvPr/>
          </p:nvSpPr>
          <p:spPr>
            <a:xfrm>
              <a:off x="3334994" y="1388485"/>
              <a:ext cx="477865" cy="300480"/>
            </a:xfrm>
            <a:custGeom>
              <a:avLst/>
              <a:gdLst/>
              <a:ahLst/>
              <a:cxnLst/>
              <a:rect l="l" t="t" r="r" b="b"/>
              <a:pathLst>
                <a:path w="12974" h="8158" extrusionOk="0">
                  <a:moveTo>
                    <a:pt x="2933" y="0"/>
                  </a:moveTo>
                  <a:lnTo>
                    <a:pt x="0" y="8140"/>
                  </a:lnTo>
                  <a:lnTo>
                    <a:pt x="12973" y="8158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3334994" y="695323"/>
              <a:ext cx="477865" cy="993667"/>
            </a:xfrm>
            <a:custGeom>
              <a:avLst/>
              <a:gdLst/>
              <a:ahLst/>
              <a:cxnLst/>
              <a:rect l="l" t="t" r="r" b="b"/>
              <a:pathLst>
                <a:path w="12974" h="26978" extrusionOk="0">
                  <a:moveTo>
                    <a:pt x="9902" y="1"/>
                  </a:moveTo>
                  <a:lnTo>
                    <a:pt x="2933" y="18820"/>
                  </a:lnTo>
                  <a:lnTo>
                    <a:pt x="0" y="26960"/>
                  </a:lnTo>
                  <a:lnTo>
                    <a:pt x="12973" y="2697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3069366" y="845704"/>
              <a:ext cx="381474" cy="247662"/>
            </a:xfrm>
            <a:custGeom>
              <a:avLst/>
              <a:gdLst/>
              <a:ahLst/>
              <a:cxnLst/>
              <a:rect l="l" t="t" r="r" b="b"/>
              <a:pathLst>
                <a:path w="10357" h="6724" extrusionOk="0">
                  <a:moveTo>
                    <a:pt x="10357" y="0"/>
                  </a:moveTo>
                  <a:lnTo>
                    <a:pt x="6242" y="5135"/>
                  </a:lnTo>
                  <a:lnTo>
                    <a:pt x="0" y="6723"/>
                  </a:lnTo>
                  <a:lnTo>
                    <a:pt x="3862" y="154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3299267" y="845704"/>
              <a:ext cx="177127" cy="372450"/>
            </a:xfrm>
            <a:custGeom>
              <a:avLst/>
              <a:gdLst/>
              <a:ahLst/>
              <a:cxnLst/>
              <a:rect l="l" t="t" r="r" b="b"/>
              <a:pathLst>
                <a:path w="4809" h="10112" extrusionOk="0">
                  <a:moveTo>
                    <a:pt x="4809" y="7013"/>
                  </a:moveTo>
                  <a:lnTo>
                    <a:pt x="4115" y="0"/>
                  </a:lnTo>
                  <a:lnTo>
                    <a:pt x="0" y="5135"/>
                  </a:lnTo>
                  <a:lnTo>
                    <a:pt x="3305" y="1011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3164207" y="902572"/>
              <a:ext cx="135102" cy="132302"/>
            </a:xfrm>
            <a:custGeom>
              <a:avLst/>
              <a:gdLst/>
              <a:ahLst/>
              <a:cxnLst/>
              <a:rect l="l" t="t" r="r" b="b"/>
              <a:pathLst>
                <a:path w="3668" h="3592" extrusionOk="0">
                  <a:moveTo>
                    <a:pt x="3667" y="3591"/>
                  </a:moveTo>
                  <a:lnTo>
                    <a:pt x="1287" y="0"/>
                  </a:lnTo>
                  <a:lnTo>
                    <a:pt x="0" y="1726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4"/>
            <p:cNvSpPr/>
            <p:nvPr/>
          </p:nvSpPr>
          <p:spPr>
            <a:xfrm>
              <a:off x="3069366" y="902572"/>
              <a:ext cx="229945" cy="190792"/>
            </a:xfrm>
            <a:custGeom>
              <a:avLst/>
              <a:gdLst/>
              <a:ahLst/>
              <a:cxnLst/>
              <a:rect l="l" t="t" r="r" b="b"/>
              <a:pathLst>
                <a:path w="6243" h="5180" extrusionOk="0">
                  <a:moveTo>
                    <a:pt x="3862" y="0"/>
                  </a:moveTo>
                  <a:lnTo>
                    <a:pt x="2575" y="1726"/>
                  </a:lnTo>
                  <a:lnTo>
                    <a:pt x="0" y="5179"/>
                  </a:lnTo>
                  <a:lnTo>
                    <a:pt x="6242" y="3591"/>
                  </a:lnTo>
                  <a:lnTo>
                    <a:pt x="3862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069366" y="902572"/>
              <a:ext cx="229945" cy="190792"/>
            </a:xfrm>
            <a:custGeom>
              <a:avLst/>
              <a:gdLst/>
              <a:ahLst/>
              <a:cxnLst/>
              <a:rect l="l" t="t" r="r" b="b"/>
              <a:pathLst>
                <a:path w="6243" h="5180" extrusionOk="0">
                  <a:moveTo>
                    <a:pt x="6242" y="3591"/>
                  </a:moveTo>
                  <a:lnTo>
                    <a:pt x="3862" y="0"/>
                  </a:lnTo>
                  <a:lnTo>
                    <a:pt x="2575" y="1726"/>
                  </a:lnTo>
                  <a:lnTo>
                    <a:pt x="0" y="517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3069366" y="1034832"/>
              <a:ext cx="351640" cy="188288"/>
            </a:xfrm>
            <a:custGeom>
              <a:avLst/>
              <a:gdLst/>
              <a:ahLst/>
              <a:cxnLst/>
              <a:rect l="l" t="t" r="r" b="b"/>
              <a:pathLst>
                <a:path w="9547" h="5112" extrusionOk="0">
                  <a:moveTo>
                    <a:pt x="9547" y="4977"/>
                  </a:moveTo>
                  <a:lnTo>
                    <a:pt x="6242" y="0"/>
                  </a:lnTo>
                  <a:lnTo>
                    <a:pt x="0" y="1588"/>
                  </a:lnTo>
                  <a:lnTo>
                    <a:pt x="5846" y="4982"/>
                  </a:lnTo>
                  <a:lnTo>
                    <a:pt x="6070" y="5111"/>
                  </a:lnTo>
                  <a:close/>
                </a:path>
              </a:pathLst>
            </a:custGeom>
            <a:solidFill>
              <a:srgbClr val="990C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4"/>
            <p:cNvSpPr/>
            <p:nvPr/>
          </p:nvSpPr>
          <p:spPr>
            <a:xfrm>
              <a:off x="3069366" y="1034832"/>
              <a:ext cx="351640" cy="188288"/>
            </a:xfrm>
            <a:custGeom>
              <a:avLst/>
              <a:gdLst/>
              <a:ahLst/>
              <a:cxnLst/>
              <a:rect l="l" t="t" r="r" b="b"/>
              <a:pathLst>
                <a:path w="9547" h="5112" extrusionOk="0">
                  <a:moveTo>
                    <a:pt x="9547" y="4977"/>
                  </a:moveTo>
                  <a:lnTo>
                    <a:pt x="6242" y="0"/>
                  </a:lnTo>
                  <a:lnTo>
                    <a:pt x="0" y="1588"/>
                  </a:lnTo>
                  <a:lnTo>
                    <a:pt x="5846" y="4982"/>
                  </a:lnTo>
                  <a:lnTo>
                    <a:pt x="6070" y="51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4"/>
            <p:cNvSpPr/>
            <p:nvPr/>
          </p:nvSpPr>
          <p:spPr>
            <a:xfrm>
              <a:off x="2978171" y="1013470"/>
              <a:ext cx="999045" cy="362505"/>
            </a:xfrm>
            <a:custGeom>
              <a:avLst/>
              <a:gdLst/>
              <a:ahLst/>
              <a:cxnLst/>
              <a:rect l="l" t="t" r="r" b="b"/>
              <a:pathLst>
                <a:path w="27124" h="9842" extrusionOk="0">
                  <a:moveTo>
                    <a:pt x="26503" y="6727"/>
                  </a:moveTo>
                  <a:cubicBezTo>
                    <a:pt x="26479" y="6787"/>
                    <a:pt x="26453" y="6846"/>
                    <a:pt x="26424" y="6905"/>
                  </a:cubicBezTo>
                  <a:cubicBezTo>
                    <a:pt x="25889" y="7950"/>
                    <a:pt x="24440" y="8656"/>
                    <a:pt x="22237" y="8946"/>
                  </a:cubicBezTo>
                  <a:cubicBezTo>
                    <a:pt x="19341" y="9327"/>
                    <a:pt x="15484" y="8944"/>
                    <a:pt x="11657" y="7892"/>
                  </a:cubicBezTo>
                  <a:cubicBezTo>
                    <a:pt x="8379" y="6993"/>
                    <a:pt x="5512" y="5710"/>
                    <a:pt x="3583" y="4283"/>
                  </a:cubicBezTo>
                  <a:cubicBezTo>
                    <a:pt x="1777" y="2945"/>
                    <a:pt x="970" y="1604"/>
                    <a:pt x="1260" y="455"/>
                  </a:cubicBezTo>
                  <a:lnTo>
                    <a:pt x="610" y="0"/>
                  </a:lnTo>
                  <a:cubicBezTo>
                    <a:pt x="0" y="1431"/>
                    <a:pt x="852" y="3093"/>
                    <a:pt x="3026" y="4704"/>
                  </a:cubicBezTo>
                  <a:cubicBezTo>
                    <a:pt x="5031" y="6188"/>
                    <a:pt x="7996" y="7516"/>
                    <a:pt x="11374" y="8445"/>
                  </a:cubicBezTo>
                  <a:cubicBezTo>
                    <a:pt x="12178" y="8666"/>
                    <a:pt x="12985" y="8858"/>
                    <a:pt x="13784" y="9020"/>
                  </a:cubicBezTo>
                  <a:cubicBezTo>
                    <a:pt x="16915" y="9656"/>
                    <a:pt x="19946" y="9841"/>
                    <a:pt x="22357" y="9524"/>
                  </a:cubicBezTo>
                  <a:cubicBezTo>
                    <a:pt x="24817" y="9201"/>
                    <a:pt x="26462" y="8382"/>
                    <a:pt x="27123" y="715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4"/>
            <p:cNvSpPr/>
            <p:nvPr/>
          </p:nvSpPr>
          <p:spPr>
            <a:xfrm>
              <a:off x="2968927" y="1211917"/>
              <a:ext cx="964496" cy="419854"/>
            </a:xfrm>
            <a:custGeom>
              <a:avLst/>
              <a:gdLst/>
              <a:ahLst/>
              <a:cxnLst/>
              <a:rect l="l" t="t" r="r" b="b"/>
              <a:pathLst>
                <a:path w="26186" h="11399" extrusionOk="0">
                  <a:moveTo>
                    <a:pt x="25308" y="1"/>
                  </a:moveTo>
                  <a:cubicBezTo>
                    <a:pt x="25320" y="64"/>
                    <a:pt x="25332" y="127"/>
                    <a:pt x="25339" y="193"/>
                  </a:cubicBezTo>
                  <a:cubicBezTo>
                    <a:pt x="25469" y="1361"/>
                    <a:pt x="24652" y="2748"/>
                    <a:pt x="22974" y="4206"/>
                  </a:cubicBezTo>
                  <a:cubicBezTo>
                    <a:pt x="20769" y="6123"/>
                    <a:pt x="17340" y="7929"/>
                    <a:pt x="13568" y="9165"/>
                  </a:cubicBezTo>
                  <a:cubicBezTo>
                    <a:pt x="10337" y="10222"/>
                    <a:pt x="7238" y="10736"/>
                    <a:pt x="4842" y="10608"/>
                  </a:cubicBezTo>
                  <a:cubicBezTo>
                    <a:pt x="2598" y="10489"/>
                    <a:pt x="1186" y="9816"/>
                    <a:pt x="793" y="8697"/>
                  </a:cubicBezTo>
                  <a:lnTo>
                    <a:pt x="0" y="8677"/>
                  </a:lnTo>
                  <a:cubicBezTo>
                    <a:pt x="281" y="10206"/>
                    <a:pt x="1908" y="11123"/>
                    <a:pt x="4611" y="11266"/>
                  </a:cubicBezTo>
                  <a:cubicBezTo>
                    <a:pt x="7101" y="11398"/>
                    <a:pt x="10306" y="10870"/>
                    <a:pt x="13636" y="9781"/>
                  </a:cubicBezTo>
                  <a:cubicBezTo>
                    <a:pt x="14429" y="9522"/>
                    <a:pt x="15208" y="9236"/>
                    <a:pt x="15964" y="8930"/>
                  </a:cubicBezTo>
                  <a:cubicBezTo>
                    <a:pt x="18926" y="7735"/>
                    <a:pt x="21557" y="6217"/>
                    <a:pt x="23393" y="4621"/>
                  </a:cubicBezTo>
                  <a:cubicBezTo>
                    <a:pt x="25266" y="2994"/>
                    <a:pt x="26186" y="1404"/>
                    <a:pt x="26062" y="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4"/>
          <p:cNvGrpSpPr/>
          <p:nvPr/>
        </p:nvGrpSpPr>
        <p:grpSpPr>
          <a:xfrm rot="7394623">
            <a:off x="844044" y="573853"/>
            <a:ext cx="524325" cy="608063"/>
            <a:chOff x="5320111" y="1881293"/>
            <a:chExt cx="470512" cy="545615"/>
          </a:xfrm>
        </p:grpSpPr>
        <p:sp>
          <p:nvSpPr>
            <p:cNvPr id="557" name="Google Shape;557;p44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44"/>
          <p:cNvGrpSpPr/>
          <p:nvPr/>
        </p:nvGrpSpPr>
        <p:grpSpPr>
          <a:xfrm rot="268623">
            <a:off x="368788" y="1239522"/>
            <a:ext cx="432780" cy="501915"/>
            <a:chOff x="5320111" y="1881293"/>
            <a:chExt cx="470512" cy="545615"/>
          </a:xfrm>
        </p:grpSpPr>
        <p:sp>
          <p:nvSpPr>
            <p:cNvPr id="561" name="Google Shape;561;p44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4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" name="Google Shape;564;p44"/>
          <p:cNvSpPr/>
          <p:nvPr/>
        </p:nvSpPr>
        <p:spPr>
          <a:xfrm rot="19518537">
            <a:off x="8379916" y="489054"/>
            <a:ext cx="208877" cy="208877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4"/>
          <p:cNvSpPr/>
          <p:nvPr/>
        </p:nvSpPr>
        <p:spPr>
          <a:xfrm rot="19518537">
            <a:off x="8690353" y="280017"/>
            <a:ext cx="283626" cy="283651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6" name="Google Shape;566;p44"/>
          <p:cNvGrpSpPr/>
          <p:nvPr/>
        </p:nvGrpSpPr>
        <p:grpSpPr>
          <a:xfrm>
            <a:off x="7709431" y="4313787"/>
            <a:ext cx="310599" cy="294704"/>
            <a:chOff x="2327131" y="3148937"/>
            <a:chExt cx="310599" cy="294704"/>
          </a:xfrm>
        </p:grpSpPr>
        <p:sp>
          <p:nvSpPr>
            <p:cNvPr id="567" name="Google Shape;567;p44"/>
            <p:cNvSpPr/>
            <p:nvPr/>
          </p:nvSpPr>
          <p:spPr>
            <a:xfrm>
              <a:off x="2374165" y="31489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4"/>
            <p:cNvSpPr/>
            <p:nvPr/>
          </p:nvSpPr>
          <p:spPr>
            <a:xfrm>
              <a:off x="2327131" y="32014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44"/>
          <p:cNvGrpSpPr/>
          <p:nvPr/>
        </p:nvGrpSpPr>
        <p:grpSpPr>
          <a:xfrm>
            <a:off x="8154512" y="3986996"/>
            <a:ext cx="274389" cy="287882"/>
            <a:chOff x="2772212" y="2822146"/>
            <a:chExt cx="274389" cy="287882"/>
          </a:xfrm>
        </p:grpSpPr>
        <p:sp>
          <p:nvSpPr>
            <p:cNvPr id="570" name="Google Shape;570;p44"/>
            <p:cNvSpPr/>
            <p:nvPr/>
          </p:nvSpPr>
          <p:spPr>
            <a:xfrm>
              <a:off x="2772212" y="2822146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4"/>
            <p:cNvSpPr/>
            <p:nvPr/>
          </p:nvSpPr>
          <p:spPr>
            <a:xfrm>
              <a:off x="2824734" y="2869141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90AD651B-6835-4C35-B736-42886145E8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0662208"/>
                  </p:ext>
                </p:extLst>
              </p:nvPr>
            </p:nvGraphicFramePr>
            <p:xfrm>
              <a:off x="1571980" y="226633"/>
              <a:ext cx="4541345" cy="4055190"/>
            </p:xfrm>
            <a:graphic>
              <a:graphicData uri="http://schemas.openxmlformats.org/drawingml/2006/table">
                <a:tbl>
                  <a:tblPr>
                    <a:tableStyleId>{3C2FFA5D-87B4-456A-9821-1D502468CF0F}</a:tableStyleId>
                  </a:tblPr>
                  <a:tblGrid>
                    <a:gridCol w="348007">
                      <a:extLst>
                        <a:ext uri="{9D8B030D-6E8A-4147-A177-3AD203B41FA5}">
                          <a16:colId xmlns:a16="http://schemas.microsoft.com/office/drawing/2014/main" val="3306164388"/>
                        </a:ext>
                      </a:extLst>
                    </a:gridCol>
                    <a:gridCol w="1918887">
                      <a:extLst>
                        <a:ext uri="{9D8B030D-6E8A-4147-A177-3AD203B41FA5}">
                          <a16:colId xmlns:a16="http://schemas.microsoft.com/office/drawing/2014/main" val="2394542884"/>
                        </a:ext>
                      </a:extLst>
                    </a:gridCol>
                    <a:gridCol w="2274451">
                      <a:extLst>
                        <a:ext uri="{9D8B030D-6E8A-4147-A177-3AD203B41FA5}">
                          <a16:colId xmlns:a16="http://schemas.microsoft.com/office/drawing/2014/main" val="2553153969"/>
                        </a:ext>
                      </a:extLst>
                    </a:gridCol>
                  </a:tblGrid>
                  <a:tr h="327901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No.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 err="1">
                              <a:solidFill>
                                <a:srgbClr val="000000"/>
                              </a:solidFill>
                              <a:effectLst/>
                            </a:rPr>
                            <a:t>Spesifikasi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Nilai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3868534271"/>
                      </a:ext>
                    </a:extLst>
                  </a:tr>
                  <a:tr h="248981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 dirty="0" err="1">
                              <a:solidFill>
                                <a:srgbClr val="000000"/>
                              </a:solidFill>
                              <a:effectLst/>
                            </a:rPr>
                            <a:t>Kecepatan</a:t>
                          </a:r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200" b="0" u="none" strike="noStrike" dirty="0" err="1">
                              <a:solidFill>
                                <a:srgbClr val="000000"/>
                              </a:solidFill>
                              <a:effectLst/>
                            </a:rPr>
                            <a:t>cahaya</a:t>
                          </a:r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 (c)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2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 m/s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1692849109"/>
                      </a:ext>
                    </a:extLst>
                  </a:tr>
                  <a:tr h="248981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Frekuensi tengah (Fr)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12.65 GHz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573068752"/>
                      </a:ext>
                    </a:extLst>
                  </a:tr>
                  <a:tr h="248981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Konstanta </a:t>
                          </a:r>
                          <a:r>
                            <a:rPr lang="en-US" sz="1200" b="0" u="none" strike="noStrike" dirty="0" err="1">
                              <a:solidFill>
                                <a:srgbClr val="000000"/>
                              </a:solidFill>
                              <a:effectLst/>
                            </a:rPr>
                            <a:t>dielektrik</a:t>
                          </a:r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)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4,3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1703424364"/>
                      </a:ext>
                    </a:extLst>
                  </a:tr>
                  <a:tr h="248981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Bandwidth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100 MHz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961915261"/>
                      </a:ext>
                    </a:extLst>
                  </a:tr>
                  <a:tr h="248981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Gain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3 </a:t>
                          </a:r>
                          <a:r>
                            <a:rPr lang="en-US" sz="1200" b="0" u="none" strike="noStrike" dirty="0" err="1">
                              <a:solidFill>
                                <a:srgbClr val="000000"/>
                              </a:solidFill>
                              <a:effectLst/>
                            </a:rPr>
                            <a:t>dBi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2829578835"/>
                      </a:ext>
                    </a:extLst>
                  </a:tr>
                  <a:tr h="248981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Polarisasi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Linear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2763100393"/>
                      </a:ext>
                    </a:extLst>
                  </a:tr>
                  <a:tr h="248981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7.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Bentuk patch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Single triangular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1705445310"/>
                      </a:ext>
                    </a:extLst>
                  </a:tr>
                  <a:tr h="248981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8.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Substrat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FR-4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97014627"/>
                      </a:ext>
                    </a:extLst>
                  </a:tr>
                  <a:tr h="248981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9.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Feeding method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Proximity coupled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1610562663"/>
                      </a:ext>
                    </a:extLst>
                  </a:tr>
                  <a:tr h="273986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Impedansi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)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50 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488996547"/>
                      </a:ext>
                    </a:extLst>
                  </a:tr>
                  <a:tr h="327901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11.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Tebal substrat (hs)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1.6 mm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92972344"/>
                      </a:ext>
                    </a:extLst>
                  </a:tr>
                  <a:tr h="327901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12.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Tebal tembaga (hp)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0.035 mm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1088077704"/>
                      </a:ext>
                    </a:extLst>
                  </a:tr>
                  <a:tr h="248981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13.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Return loss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&lt; 10 dB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2980122649"/>
                      </a:ext>
                    </a:extLst>
                  </a:tr>
                  <a:tr h="273201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14.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VSWR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2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r>
                                  <a:rPr lang="en-US" sz="12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𝑉𝑆𝑊𝑅</m:t>
                                </m:r>
                                <m:r>
                                  <a:rPr lang="en-US" sz="12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2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400" dirty="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35099822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90AD651B-6835-4C35-B736-42886145E8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0662208"/>
                  </p:ext>
                </p:extLst>
              </p:nvPr>
            </p:nvGraphicFramePr>
            <p:xfrm>
              <a:off x="1571980" y="226633"/>
              <a:ext cx="4541345" cy="4055190"/>
            </p:xfrm>
            <a:graphic>
              <a:graphicData uri="http://schemas.openxmlformats.org/drawingml/2006/table">
                <a:tbl>
                  <a:tblPr>
                    <a:tableStyleId>{3C2FFA5D-87B4-456A-9821-1D502468CF0F}</a:tableStyleId>
                  </a:tblPr>
                  <a:tblGrid>
                    <a:gridCol w="348007">
                      <a:extLst>
                        <a:ext uri="{9D8B030D-6E8A-4147-A177-3AD203B41FA5}">
                          <a16:colId xmlns:a16="http://schemas.microsoft.com/office/drawing/2014/main" val="3306164388"/>
                        </a:ext>
                      </a:extLst>
                    </a:gridCol>
                    <a:gridCol w="1918887">
                      <a:extLst>
                        <a:ext uri="{9D8B030D-6E8A-4147-A177-3AD203B41FA5}">
                          <a16:colId xmlns:a16="http://schemas.microsoft.com/office/drawing/2014/main" val="2394542884"/>
                        </a:ext>
                      </a:extLst>
                    </a:gridCol>
                    <a:gridCol w="2274451">
                      <a:extLst>
                        <a:ext uri="{9D8B030D-6E8A-4147-A177-3AD203B41FA5}">
                          <a16:colId xmlns:a16="http://schemas.microsoft.com/office/drawing/2014/main" val="2553153969"/>
                        </a:ext>
                      </a:extLst>
                    </a:gridCol>
                  </a:tblGrid>
                  <a:tr h="327901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No.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 err="1">
                              <a:solidFill>
                                <a:srgbClr val="000000"/>
                              </a:solidFill>
                              <a:effectLst/>
                            </a:rPr>
                            <a:t>Spesifikasi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Nilai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3868534271"/>
                      </a:ext>
                    </a:extLst>
                  </a:tr>
                  <a:tr h="252430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 dirty="0" err="1">
                              <a:solidFill>
                                <a:srgbClr val="000000"/>
                              </a:solidFill>
                              <a:effectLst/>
                            </a:rPr>
                            <a:t>Kecepatan</a:t>
                          </a:r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200" b="0" u="none" strike="noStrike" dirty="0" err="1">
                              <a:solidFill>
                                <a:srgbClr val="000000"/>
                              </a:solidFill>
                              <a:effectLst/>
                            </a:rPr>
                            <a:t>cahaya</a:t>
                          </a:r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 (c)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4775" marR="34775" marT="34775" marB="34775">
                        <a:blipFill>
                          <a:blip r:embed="rId3"/>
                          <a:stretch>
                            <a:fillRect l="-101337" t="-141463" r="-2139" b="-1419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2849109"/>
                      </a:ext>
                    </a:extLst>
                  </a:tr>
                  <a:tr h="252430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Frekuensi tengah (Fr)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12.65 GHz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573068752"/>
                      </a:ext>
                    </a:extLst>
                  </a:tr>
                  <a:tr h="252430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3.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4775" marR="34775" marT="34775" marB="34775">
                        <a:blipFill>
                          <a:blip r:embed="rId3"/>
                          <a:stretch>
                            <a:fillRect l="-20317" t="-343902" r="-121270" b="-1217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4,3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1703424364"/>
                      </a:ext>
                    </a:extLst>
                  </a:tr>
                  <a:tr h="252430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4.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Bandwidth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100 MHz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961915261"/>
                      </a:ext>
                    </a:extLst>
                  </a:tr>
                  <a:tr h="252430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Gain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3 </a:t>
                          </a:r>
                          <a:r>
                            <a:rPr lang="en-US" sz="1200" b="0" u="none" strike="noStrike" dirty="0" err="1">
                              <a:solidFill>
                                <a:srgbClr val="000000"/>
                              </a:solidFill>
                              <a:effectLst/>
                            </a:rPr>
                            <a:t>dBi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2829578835"/>
                      </a:ext>
                    </a:extLst>
                  </a:tr>
                  <a:tr h="252430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6.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Polarisasi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Linear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2763100393"/>
                      </a:ext>
                    </a:extLst>
                  </a:tr>
                  <a:tr h="252430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7.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Bentuk patch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Single triangular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1705445310"/>
                      </a:ext>
                    </a:extLst>
                  </a:tr>
                  <a:tr h="252430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8.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Substrat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FR-4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97014627"/>
                      </a:ext>
                    </a:extLst>
                  </a:tr>
                  <a:tr h="252430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9.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Feeding method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Proximity coupled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1610562663"/>
                      </a:ext>
                    </a:extLst>
                  </a:tr>
                  <a:tr h="273986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10.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4775" marR="34775" marT="34775" marB="34775">
                        <a:blipFill>
                          <a:blip r:embed="rId3"/>
                          <a:stretch>
                            <a:fillRect l="-20317" t="-957778" r="-121270" b="-4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50 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488996547"/>
                      </a:ext>
                    </a:extLst>
                  </a:tr>
                  <a:tr h="327901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11.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Tebal substrat (hs)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1.6 mm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92972344"/>
                      </a:ext>
                    </a:extLst>
                  </a:tr>
                  <a:tr h="327901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12.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Tebal tembaga (hp)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0.035 mm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1088077704"/>
                      </a:ext>
                    </a:extLst>
                  </a:tr>
                  <a:tr h="252430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13.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Return loss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 dirty="0">
                              <a:solidFill>
                                <a:srgbClr val="000000"/>
                              </a:solidFill>
                              <a:effectLst/>
                            </a:rPr>
                            <a:t>&lt; 10 dB</a:t>
                          </a:r>
                          <a:endParaRPr lang="en-US" sz="1400" dirty="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extLst>
                      <a:ext uri="{0D108BD9-81ED-4DB2-BD59-A6C34878D82A}">
                        <a16:rowId xmlns:a16="http://schemas.microsoft.com/office/drawing/2014/main" val="2980122649"/>
                      </a:ext>
                    </a:extLst>
                  </a:tr>
                  <a:tr h="273201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14.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VSWR</a:t>
                          </a:r>
                          <a:endParaRPr lang="en-US" sz="1400">
                            <a:effectLst/>
                          </a:endParaRPr>
                        </a:p>
                      </a:txBody>
                      <a:tcPr marL="34775" marR="34775" marT="34775" marB="34775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4775" marR="34775" marT="34775" marB="34775">
                        <a:blipFill>
                          <a:blip r:embed="rId3"/>
                          <a:stretch>
                            <a:fillRect l="-101337" t="-1388889" r="-2139" b="-2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99822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4" name="Google Shape;308;p39">
            <a:extLst>
              <a:ext uri="{FF2B5EF4-FFF2-40B4-BE49-F238E27FC236}">
                <a16:creationId xmlns:a16="http://schemas.microsoft.com/office/drawing/2014/main" id="{55718395-8A7B-4B48-ACD5-FF587A6F6F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948" y="4510886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 Antena</a:t>
            </a:r>
            <a:endParaRPr dirty="0"/>
          </a:p>
        </p:txBody>
      </p:sp>
      <p:grpSp>
        <p:nvGrpSpPr>
          <p:cNvPr id="61" name="Google Shape;2314;p73">
            <a:extLst>
              <a:ext uri="{FF2B5EF4-FFF2-40B4-BE49-F238E27FC236}">
                <a16:creationId xmlns:a16="http://schemas.microsoft.com/office/drawing/2014/main" id="{E36DD5D1-5BF6-4A8A-846D-F278C3C3EABC}"/>
              </a:ext>
            </a:extLst>
          </p:cNvPr>
          <p:cNvGrpSpPr/>
          <p:nvPr/>
        </p:nvGrpSpPr>
        <p:grpSpPr>
          <a:xfrm>
            <a:off x="5549586" y="4497393"/>
            <a:ext cx="266000" cy="439700"/>
            <a:chOff x="1863388" y="4168775"/>
            <a:chExt cx="266000" cy="439700"/>
          </a:xfrm>
        </p:grpSpPr>
        <p:sp>
          <p:nvSpPr>
            <p:cNvPr id="62" name="Google Shape;2315;p73">
              <a:extLst>
                <a:ext uri="{FF2B5EF4-FFF2-40B4-BE49-F238E27FC236}">
                  <a16:creationId xmlns:a16="http://schemas.microsoft.com/office/drawing/2014/main" id="{487DA7FC-977E-4563-A829-F2D3336A7C36}"/>
                </a:ext>
              </a:extLst>
            </p:cNvPr>
            <p:cNvSpPr/>
            <p:nvPr/>
          </p:nvSpPr>
          <p:spPr>
            <a:xfrm>
              <a:off x="1863388" y="4168775"/>
              <a:ext cx="266000" cy="439700"/>
            </a:xfrm>
            <a:custGeom>
              <a:avLst/>
              <a:gdLst/>
              <a:ahLst/>
              <a:cxnLst/>
              <a:rect l="l" t="t" r="r" b="b"/>
              <a:pathLst>
                <a:path w="10640" h="17588" extrusionOk="0">
                  <a:moveTo>
                    <a:pt x="7615" y="12108"/>
                  </a:moveTo>
                  <a:lnTo>
                    <a:pt x="7615" y="12926"/>
                  </a:lnTo>
                  <a:lnTo>
                    <a:pt x="6548" y="12926"/>
                  </a:lnTo>
                  <a:cubicBezTo>
                    <a:pt x="6538" y="12925"/>
                    <a:pt x="6530" y="12925"/>
                    <a:pt x="6521" y="12925"/>
                  </a:cubicBezTo>
                  <a:cubicBezTo>
                    <a:pt x="6236" y="12925"/>
                    <a:pt x="6236" y="13461"/>
                    <a:pt x="6521" y="13461"/>
                  </a:cubicBezTo>
                  <a:cubicBezTo>
                    <a:pt x="6530" y="13461"/>
                    <a:pt x="6538" y="13461"/>
                    <a:pt x="6548" y="13460"/>
                  </a:cubicBezTo>
                  <a:lnTo>
                    <a:pt x="7615" y="13460"/>
                  </a:lnTo>
                  <a:lnTo>
                    <a:pt x="7615" y="14278"/>
                  </a:lnTo>
                  <a:lnTo>
                    <a:pt x="5089" y="14278"/>
                  </a:lnTo>
                  <a:cubicBezTo>
                    <a:pt x="5080" y="14277"/>
                    <a:pt x="5071" y="14277"/>
                    <a:pt x="5062" y="14277"/>
                  </a:cubicBezTo>
                  <a:cubicBezTo>
                    <a:pt x="4777" y="14277"/>
                    <a:pt x="4777" y="14814"/>
                    <a:pt x="5062" y="14814"/>
                  </a:cubicBezTo>
                  <a:cubicBezTo>
                    <a:pt x="5071" y="14814"/>
                    <a:pt x="5080" y="14813"/>
                    <a:pt x="5089" y="14812"/>
                  </a:cubicBezTo>
                  <a:lnTo>
                    <a:pt x="7615" y="14812"/>
                  </a:lnTo>
                  <a:lnTo>
                    <a:pt x="7615" y="15097"/>
                  </a:lnTo>
                  <a:cubicBezTo>
                    <a:pt x="7615" y="15417"/>
                    <a:pt x="7366" y="15702"/>
                    <a:pt x="7010" y="15702"/>
                  </a:cubicBezTo>
                  <a:lnTo>
                    <a:pt x="3594" y="15702"/>
                  </a:lnTo>
                  <a:cubicBezTo>
                    <a:pt x="3239" y="15702"/>
                    <a:pt x="2990" y="15417"/>
                    <a:pt x="2990" y="15097"/>
                  </a:cubicBezTo>
                  <a:lnTo>
                    <a:pt x="2990" y="14812"/>
                  </a:lnTo>
                  <a:lnTo>
                    <a:pt x="4021" y="14812"/>
                  </a:lnTo>
                  <a:cubicBezTo>
                    <a:pt x="4342" y="14741"/>
                    <a:pt x="4342" y="14314"/>
                    <a:pt x="4021" y="14278"/>
                  </a:cubicBezTo>
                  <a:lnTo>
                    <a:pt x="2990" y="14278"/>
                  </a:lnTo>
                  <a:lnTo>
                    <a:pt x="2990" y="13460"/>
                  </a:lnTo>
                  <a:lnTo>
                    <a:pt x="5480" y="13460"/>
                  </a:lnTo>
                  <a:cubicBezTo>
                    <a:pt x="5489" y="13461"/>
                    <a:pt x="5498" y="13461"/>
                    <a:pt x="5507" y="13461"/>
                  </a:cubicBezTo>
                  <a:cubicBezTo>
                    <a:pt x="5791" y="13461"/>
                    <a:pt x="5791" y="12925"/>
                    <a:pt x="5507" y="12925"/>
                  </a:cubicBezTo>
                  <a:cubicBezTo>
                    <a:pt x="5498" y="12925"/>
                    <a:pt x="5489" y="12925"/>
                    <a:pt x="5480" y="12926"/>
                  </a:cubicBezTo>
                  <a:lnTo>
                    <a:pt x="2990" y="12926"/>
                  </a:lnTo>
                  <a:lnTo>
                    <a:pt x="2990" y="12108"/>
                  </a:lnTo>
                  <a:close/>
                  <a:moveTo>
                    <a:pt x="6654" y="16235"/>
                  </a:moveTo>
                  <a:lnTo>
                    <a:pt x="6654" y="16449"/>
                  </a:lnTo>
                  <a:cubicBezTo>
                    <a:pt x="6654" y="16769"/>
                    <a:pt x="6370" y="17054"/>
                    <a:pt x="6049" y="17054"/>
                  </a:cubicBezTo>
                  <a:lnTo>
                    <a:pt x="4591" y="17054"/>
                  </a:lnTo>
                  <a:cubicBezTo>
                    <a:pt x="4235" y="17054"/>
                    <a:pt x="3986" y="16769"/>
                    <a:pt x="3986" y="16449"/>
                  </a:cubicBezTo>
                  <a:lnTo>
                    <a:pt x="3986" y="16235"/>
                  </a:lnTo>
                  <a:close/>
                  <a:moveTo>
                    <a:pt x="5298" y="0"/>
                  </a:moveTo>
                  <a:cubicBezTo>
                    <a:pt x="3706" y="0"/>
                    <a:pt x="2117" y="646"/>
                    <a:pt x="1104" y="1932"/>
                  </a:cubicBezTo>
                  <a:cubicBezTo>
                    <a:pt x="997" y="2039"/>
                    <a:pt x="1033" y="2216"/>
                    <a:pt x="1139" y="2288"/>
                  </a:cubicBezTo>
                  <a:cubicBezTo>
                    <a:pt x="1187" y="2320"/>
                    <a:pt x="1250" y="2337"/>
                    <a:pt x="1310" y="2337"/>
                  </a:cubicBezTo>
                  <a:cubicBezTo>
                    <a:pt x="1384" y="2337"/>
                    <a:pt x="1456" y="2311"/>
                    <a:pt x="1495" y="2252"/>
                  </a:cubicBezTo>
                  <a:cubicBezTo>
                    <a:pt x="2411" y="1093"/>
                    <a:pt x="3863" y="511"/>
                    <a:pt x="5313" y="511"/>
                  </a:cubicBezTo>
                  <a:cubicBezTo>
                    <a:pt x="7693" y="511"/>
                    <a:pt x="10070" y="2079"/>
                    <a:pt x="10070" y="5241"/>
                  </a:cubicBezTo>
                  <a:cubicBezTo>
                    <a:pt x="10070" y="6771"/>
                    <a:pt x="9501" y="7554"/>
                    <a:pt x="8896" y="8407"/>
                  </a:cubicBezTo>
                  <a:cubicBezTo>
                    <a:pt x="8149" y="9297"/>
                    <a:pt x="7686" y="10436"/>
                    <a:pt x="7651" y="11610"/>
                  </a:cubicBezTo>
                  <a:lnTo>
                    <a:pt x="2990" y="11610"/>
                  </a:lnTo>
                  <a:cubicBezTo>
                    <a:pt x="2918" y="10436"/>
                    <a:pt x="2456" y="9297"/>
                    <a:pt x="1709" y="8407"/>
                  </a:cubicBezTo>
                  <a:cubicBezTo>
                    <a:pt x="1104" y="7554"/>
                    <a:pt x="534" y="6771"/>
                    <a:pt x="534" y="5241"/>
                  </a:cubicBezTo>
                  <a:cubicBezTo>
                    <a:pt x="499" y="4494"/>
                    <a:pt x="677" y="3746"/>
                    <a:pt x="961" y="3070"/>
                  </a:cubicBezTo>
                  <a:cubicBezTo>
                    <a:pt x="1033" y="2964"/>
                    <a:pt x="997" y="2786"/>
                    <a:pt x="855" y="2750"/>
                  </a:cubicBezTo>
                  <a:cubicBezTo>
                    <a:pt x="807" y="2726"/>
                    <a:pt x="760" y="2715"/>
                    <a:pt x="715" y="2715"/>
                  </a:cubicBezTo>
                  <a:cubicBezTo>
                    <a:pt x="625" y="2715"/>
                    <a:pt x="546" y="2762"/>
                    <a:pt x="499" y="2857"/>
                  </a:cubicBezTo>
                  <a:cubicBezTo>
                    <a:pt x="179" y="3604"/>
                    <a:pt x="1" y="4422"/>
                    <a:pt x="1" y="5241"/>
                  </a:cubicBezTo>
                  <a:cubicBezTo>
                    <a:pt x="1" y="6949"/>
                    <a:pt x="641" y="7838"/>
                    <a:pt x="1282" y="8692"/>
                  </a:cubicBezTo>
                  <a:cubicBezTo>
                    <a:pt x="1886" y="9582"/>
                    <a:pt x="2456" y="10329"/>
                    <a:pt x="2456" y="11823"/>
                  </a:cubicBezTo>
                  <a:lnTo>
                    <a:pt x="2456" y="15097"/>
                  </a:lnTo>
                  <a:cubicBezTo>
                    <a:pt x="2456" y="15666"/>
                    <a:pt x="2883" y="16164"/>
                    <a:pt x="3452" y="16235"/>
                  </a:cubicBezTo>
                  <a:lnTo>
                    <a:pt x="3452" y="16449"/>
                  </a:lnTo>
                  <a:cubicBezTo>
                    <a:pt x="3452" y="17089"/>
                    <a:pt x="3950" y="17587"/>
                    <a:pt x="4591" y="17587"/>
                  </a:cubicBezTo>
                  <a:lnTo>
                    <a:pt x="6014" y="17587"/>
                  </a:lnTo>
                  <a:cubicBezTo>
                    <a:pt x="6654" y="17587"/>
                    <a:pt x="7152" y="17089"/>
                    <a:pt x="7152" y="16449"/>
                  </a:cubicBezTo>
                  <a:lnTo>
                    <a:pt x="7152" y="16235"/>
                  </a:lnTo>
                  <a:cubicBezTo>
                    <a:pt x="7722" y="16128"/>
                    <a:pt x="8149" y="15666"/>
                    <a:pt x="8149" y="15097"/>
                  </a:cubicBezTo>
                  <a:lnTo>
                    <a:pt x="8149" y="11859"/>
                  </a:lnTo>
                  <a:cubicBezTo>
                    <a:pt x="8149" y="10329"/>
                    <a:pt x="8718" y="9546"/>
                    <a:pt x="9323" y="8692"/>
                  </a:cubicBezTo>
                  <a:cubicBezTo>
                    <a:pt x="9928" y="7874"/>
                    <a:pt x="10604" y="6949"/>
                    <a:pt x="10604" y="5276"/>
                  </a:cubicBezTo>
                  <a:cubicBezTo>
                    <a:pt x="10639" y="3782"/>
                    <a:pt x="10035" y="2323"/>
                    <a:pt x="8932" y="1327"/>
                  </a:cubicBezTo>
                  <a:cubicBezTo>
                    <a:pt x="7933" y="441"/>
                    <a:pt x="6615" y="0"/>
                    <a:pt x="5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16;p73">
              <a:extLst>
                <a:ext uri="{FF2B5EF4-FFF2-40B4-BE49-F238E27FC236}">
                  <a16:creationId xmlns:a16="http://schemas.microsoft.com/office/drawing/2014/main" id="{5E5FE0A9-CAFB-4AAB-AC89-6229CA25F5B1}"/>
                </a:ext>
              </a:extLst>
            </p:cNvPr>
            <p:cNvSpPr/>
            <p:nvPr/>
          </p:nvSpPr>
          <p:spPr>
            <a:xfrm>
              <a:off x="1952063" y="4322025"/>
              <a:ext cx="84800" cy="27050"/>
            </a:xfrm>
            <a:custGeom>
              <a:avLst/>
              <a:gdLst/>
              <a:ahLst/>
              <a:cxnLst/>
              <a:rect l="l" t="t" r="r" b="b"/>
              <a:pathLst>
                <a:path w="3392" h="1082" extrusionOk="0">
                  <a:moveTo>
                    <a:pt x="1737" y="0"/>
                  </a:moveTo>
                  <a:cubicBezTo>
                    <a:pt x="1177" y="0"/>
                    <a:pt x="617" y="214"/>
                    <a:pt x="190" y="641"/>
                  </a:cubicBezTo>
                  <a:cubicBezTo>
                    <a:pt x="0" y="830"/>
                    <a:pt x="161" y="1081"/>
                    <a:pt x="358" y="1081"/>
                  </a:cubicBezTo>
                  <a:cubicBezTo>
                    <a:pt x="420" y="1081"/>
                    <a:pt x="486" y="1056"/>
                    <a:pt x="546" y="997"/>
                  </a:cubicBezTo>
                  <a:cubicBezTo>
                    <a:pt x="866" y="676"/>
                    <a:pt x="1293" y="516"/>
                    <a:pt x="1720" y="516"/>
                  </a:cubicBezTo>
                  <a:cubicBezTo>
                    <a:pt x="2147" y="516"/>
                    <a:pt x="2574" y="676"/>
                    <a:pt x="2894" y="997"/>
                  </a:cubicBezTo>
                  <a:cubicBezTo>
                    <a:pt x="2947" y="1050"/>
                    <a:pt x="3018" y="1077"/>
                    <a:pt x="3090" y="1077"/>
                  </a:cubicBezTo>
                  <a:cubicBezTo>
                    <a:pt x="3161" y="1077"/>
                    <a:pt x="3232" y="1050"/>
                    <a:pt x="3285" y="997"/>
                  </a:cubicBezTo>
                  <a:cubicBezTo>
                    <a:pt x="3392" y="925"/>
                    <a:pt x="3392" y="748"/>
                    <a:pt x="3285" y="641"/>
                  </a:cubicBezTo>
                  <a:cubicBezTo>
                    <a:pt x="2858" y="214"/>
                    <a:pt x="2298" y="0"/>
                    <a:pt x="1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17;p73">
              <a:extLst>
                <a:ext uri="{FF2B5EF4-FFF2-40B4-BE49-F238E27FC236}">
                  <a16:creationId xmlns:a16="http://schemas.microsoft.com/office/drawing/2014/main" id="{655C3969-5E0D-4F70-89E1-6134AC8D8139}"/>
                </a:ext>
              </a:extLst>
            </p:cNvPr>
            <p:cNvSpPr/>
            <p:nvPr/>
          </p:nvSpPr>
          <p:spPr>
            <a:xfrm>
              <a:off x="1896688" y="4243525"/>
              <a:ext cx="195325" cy="50400"/>
            </a:xfrm>
            <a:custGeom>
              <a:avLst/>
              <a:gdLst/>
              <a:ahLst/>
              <a:cxnLst/>
              <a:rect l="l" t="t" r="r" b="b"/>
              <a:pathLst>
                <a:path w="7813" h="2016" extrusionOk="0">
                  <a:moveTo>
                    <a:pt x="3952" y="0"/>
                  </a:moveTo>
                  <a:cubicBezTo>
                    <a:pt x="2583" y="0"/>
                    <a:pt x="1213" y="525"/>
                    <a:pt x="163" y="1575"/>
                  </a:cubicBezTo>
                  <a:cubicBezTo>
                    <a:pt x="1" y="1764"/>
                    <a:pt x="168" y="2015"/>
                    <a:pt x="351" y="2015"/>
                  </a:cubicBezTo>
                  <a:cubicBezTo>
                    <a:pt x="408" y="2015"/>
                    <a:pt x="468" y="1990"/>
                    <a:pt x="519" y="1931"/>
                  </a:cubicBezTo>
                  <a:cubicBezTo>
                    <a:pt x="1462" y="988"/>
                    <a:pt x="2698" y="516"/>
                    <a:pt x="3935" y="516"/>
                  </a:cubicBezTo>
                  <a:cubicBezTo>
                    <a:pt x="5171" y="516"/>
                    <a:pt x="6408" y="988"/>
                    <a:pt x="7350" y="1931"/>
                  </a:cubicBezTo>
                  <a:cubicBezTo>
                    <a:pt x="7404" y="1984"/>
                    <a:pt x="7475" y="2011"/>
                    <a:pt x="7542" y="2011"/>
                  </a:cubicBezTo>
                  <a:cubicBezTo>
                    <a:pt x="7608" y="2011"/>
                    <a:pt x="7671" y="1984"/>
                    <a:pt x="7706" y="1931"/>
                  </a:cubicBezTo>
                  <a:cubicBezTo>
                    <a:pt x="7813" y="1824"/>
                    <a:pt x="7813" y="1682"/>
                    <a:pt x="7706" y="1575"/>
                  </a:cubicBezTo>
                  <a:lnTo>
                    <a:pt x="7742" y="1575"/>
                  </a:lnTo>
                  <a:cubicBezTo>
                    <a:pt x="6692" y="525"/>
                    <a:pt x="5322" y="0"/>
                    <a:pt x="3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18;p73">
              <a:extLst>
                <a:ext uri="{FF2B5EF4-FFF2-40B4-BE49-F238E27FC236}">
                  <a16:creationId xmlns:a16="http://schemas.microsoft.com/office/drawing/2014/main" id="{ED0F04C9-F695-4FA4-8344-40AF777A7EA4}"/>
                </a:ext>
              </a:extLst>
            </p:cNvPr>
            <p:cNvSpPr/>
            <p:nvPr/>
          </p:nvSpPr>
          <p:spPr>
            <a:xfrm>
              <a:off x="1925663" y="4281550"/>
              <a:ext cx="141950" cy="39050"/>
            </a:xfrm>
            <a:custGeom>
              <a:avLst/>
              <a:gdLst/>
              <a:ahLst/>
              <a:cxnLst/>
              <a:rect l="l" t="t" r="r" b="b"/>
              <a:pathLst>
                <a:path w="5678" h="1562" extrusionOk="0">
                  <a:moveTo>
                    <a:pt x="2811" y="0"/>
                  </a:moveTo>
                  <a:cubicBezTo>
                    <a:pt x="1833" y="0"/>
                    <a:pt x="854" y="374"/>
                    <a:pt x="107" y="1121"/>
                  </a:cubicBezTo>
                  <a:cubicBezTo>
                    <a:pt x="0" y="1228"/>
                    <a:pt x="0" y="1370"/>
                    <a:pt x="107" y="1477"/>
                  </a:cubicBezTo>
                  <a:cubicBezTo>
                    <a:pt x="143" y="1530"/>
                    <a:pt x="205" y="1557"/>
                    <a:pt x="272" y="1557"/>
                  </a:cubicBezTo>
                  <a:cubicBezTo>
                    <a:pt x="338" y="1557"/>
                    <a:pt x="410" y="1530"/>
                    <a:pt x="463" y="1477"/>
                  </a:cubicBezTo>
                  <a:cubicBezTo>
                    <a:pt x="1103" y="837"/>
                    <a:pt x="1948" y="516"/>
                    <a:pt x="2793" y="516"/>
                  </a:cubicBezTo>
                  <a:cubicBezTo>
                    <a:pt x="3639" y="516"/>
                    <a:pt x="4484" y="837"/>
                    <a:pt x="5124" y="1477"/>
                  </a:cubicBezTo>
                  <a:cubicBezTo>
                    <a:pt x="5184" y="1537"/>
                    <a:pt x="5250" y="1562"/>
                    <a:pt x="5312" y="1562"/>
                  </a:cubicBezTo>
                  <a:cubicBezTo>
                    <a:pt x="5511" y="1562"/>
                    <a:pt x="5678" y="1311"/>
                    <a:pt x="5515" y="1121"/>
                  </a:cubicBezTo>
                  <a:cubicBezTo>
                    <a:pt x="4768" y="374"/>
                    <a:pt x="3790" y="0"/>
                    <a:pt x="2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19;p73">
              <a:extLst>
                <a:ext uri="{FF2B5EF4-FFF2-40B4-BE49-F238E27FC236}">
                  <a16:creationId xmlns:a16="http://schemas.microsoft.com/office/drawing/2014/main" id="{D8B59175-24B4-49ED-9B21-905BC528F305}"/>
                </a:ext>
              </a:extLst>
            </p:cNvPr>
            <p:cNvSpPr/>
            <p:nvPr/>
          </p:nvSpPr>
          <p:spPr>
            <a:xfrm>
              <a:off x="1963913" y="4359350"/>
              <a:ext cx="58725" cy="49625"/>
            </a:xfrm>
            <a:custGeom>
              <a:avLst/>
              <a:gdLst/>
              <a:ahLst/>
              <a:cxnLst/>
              <a:rect l="l" t="t" r="r" b="b"/>
              <a:pathLst>
                <a:path w="2349" h="1985" extrusionOk="0">
                  <a:moveTo>
                    <a:pt x="1342" y="0"/>
                  </a:moveTo>
                  <a:cubicBezTo>
                    <a:pt x="1334" y="0"/>
                    <a:pt x="1325" y="1"/>
                    <a:pt x="1317" y="2"/>
                  </a:cubicBezTo>
                  <a:cubicBezTo>
                    <a:pt x="427" y="2"/>
                    <a:pt x="0" y="1069"/>
                    <a:pt x="641" y="1710"/>
                  </a:cubicBezTo>
                  <a:cubicBezTo>
                    <a:pt x="842" y="1900"/>
                    <a:pt x="1086" y="1985"/>
                    <a:pt x="1326" y="1985"/>
                  </a:cubicBezTo>
                  <a:cubicBezTo>
                    <a:pt x="1847" y="1985"/>
                    <a:pt x="2349" y="1583"/>
                    <a:pt x="2349" y="998"/>
                  </a:cubicBezTo>
                  <a:cubicBezTo>
                    <a:pt x="2349" y="927"/>
                    <a:pt x="2349" y="856"/>
                    <a:pt x="2349" y="784"/>
                  </a:cubicBezTo>
                  <a:lnTo>
                    <a:pt x="2313" y="784"/>
                  </a:lnTo>
                  <a:cubicBezTo>
                    <a:pt x="2283" y="650"/>
                    <a:pt x="2179" y="591"/>
                    <a:pt x="2072" y="591"/>
                  </a:cubicBezTo>
                  <a:cubicBezTo>
                    <a:pt x="1925" y="591"/>
                    <a:pt x="1774" y="705"/>
                    <a:pt x="1815" y="891"/>
                  </a:cubicBezTo>
                  <a:cubicBezTo>
                    <a:pt x="1815" y="927"/>
                    <a:pt x="1815" y="962"/>
                    <a:pt x="1815" y="998"/>
                  </a:cubicBezTo>
                  <a:cubicBezTo>
                    <a:pt x="1815" y="1283"/>
                    <a:pt x="1578" y="1472"/>
                    <a:pt x="1335" y="1472"/>
                  </a:cubicBezTo>
                  <a:cubicBezTo>
                    <a:pt x="1214" y="1472"/>
                    <a:pt x="1091" y="1425"/>
                    <a:pt x="997" y="1318"/>
                  </a:cubicBezTo>
                  <a:cubicBezTo>
                    <a:pt x="676" y="1034"/>
                    <a:pt x="890" y="500"/>
                    <a:pt x="1317" y="500"/>
                  </a:cubicBezTo>
                  <a:cubicBezTo>
                    <a:pt x="1325" y="501"/>
                    <a:pt x="1334" y="501"/>
                    <a:pt x="1342" y="501"/>
                  </a:cubicBezTo>
                  <a:cubicBezTo>
                    <a:pt x="1593" y="501"/>
                    <a:pt x="1593" y="0"/>
                    <a:pt x="1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529;p44">
            <a:extLst>
              <a:ext uri="{FF2B5EF4-FFF2-40B4-BE49-F238E27FC236}">
                <a16:creationId xmlns:a16="http://schemas.microsoft.com/office/drawing/2014/main" id="{2627F49C-1293-428F-ABE9-4C90573FA150}"/>
              </a:ext>
            </a:extLst>
          </p:cNvPr>
          <p:cNvGrpSpPr/>
          <p:nvPr/>
        </p:nvGrpSpPr>
        <p:grpSpPr>
          <a:xfrm rot="2103887">
            <a:off x="5702794" y="2547740"/>
            <a:ext cx="1520995" cy="1517754"/>
            <a:chOff x="7193640" y="535000"/>
            <a:chExt cx="1450362" cy="1447410"/>
          </a:xfrm>
        </p:grpSpPr>
        <p:sp>
          <p:nvSpPr>
            <p:cNvPr id="91" name="Google Shape;530;p44">
              <a:extLst>
                <a:ext uri="{FF2B5EF4-FFF2-40B4-BE49-F238E27FC236}">
                  <a16:creationId xmlns:a16="http://schemas.microsoft.com/office/drawing/2014/main" id="{448E77FC-280D-4B75-8B38-D98284DF3916}"/>
                </a:ext>
              </a:extLst>
            </p:cNvPr>
            <p:cNvSpPr/>
            <p:nvPr/>
          </p:nvSpPr>
          <p:spPr>
            <a:xfrm>
              <a:off x="8222280" y="600283"/>
              <a:ext cx="179093" cy="1316756"/>
            </a:xfrm>
            <a:custGeom>
              <a:avLst/>
              <a:gdLst/>
              <a:ahLst/>
              <a:cxnLst/>
              <a:rect l="l" t="t" r="r" b="b"/>
              <a:pathLst>
                <a:path w="2052" h="15087" extrusionOk="0">
                  <a:moveTo>
                    <a:pt x="2052" y="13741"/>
                  </a:moveTo>
                  <a:lnTo>
                    <a:pt x="2052" y="1347"/>
                  </a:lnTo>
                  <a:cubicBezTo>
                    <a:pt x="1438" y="799"/>
                    <a:pt x="747" y="346"/>
                    <a:pt x="0" y="0"/>
                  </a:cubicBezTo>
                  <a:lnTo>
                    <a:pt x="0" y="15087"/>
                  </a:lnTo>
                  <a:cubicBezTo>
                    <a:pt x="747" y="14742"/>
                    <a:pt x="1438" y="14288"/>
                    <a:pt x="2052" y="13741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1;p44">
              <a:extLst>
                <a:ext uri="{FF2B5EF4-FFF2-40B4-BE49-F238E27FC236}">
                  <a16:creationId xmlns:a16="http://schemas.microsoft.com/office/drawing/2014/main" id="{E4C24FBD-E96C-43E0-A1DC-3847263C0B67}"/>
                </a:ext>
              </a:extLst>
            </p:cNvPr>
            <p:cNvSpPr/>
            <p:nvPr/>
          </p:nvSpPr>
          <p:spPr>
            <a:xfrm>
              <a:off x="7960276" y="535000"/>
              <a:ext cx="179093" cy="1447323"/>
            </a:xfrm>
            <a:custGeom>
              <a:avLst/>
              <a:gdLst/>
              <a:ahLst/>
              <a:cxnLst/>
              <a:rect l="l" t="t" r="r" b="b"/>
              <a:pathLst>
                <a:path w="2052" h="16583" extrusionOk="0">
                  <a:moveTo>
                    <a:pt x="2052" y="16205"/>
                  </a:moveTo>
                  <a:lnTo>
                    <a:pt x="2052" y="378"/>
                  </a:lnTo>
                  <a:cubicBezTo>
                    <a:pt x="1387" y="166"/>
                    <a:pt x="697" y="40"/>
                    <a:pt x="0" y="0"/>
                  </a:cubicBezTo>
                  <a:lnTo>
                    <a:pt x="0" y="16583"/>
                  </a:lnTo>
                  <a:cubicBezTo>
                    <a:pt x="697" y="16544"/>
                    <a:pt x="1387" y="16417"/>
                    <a:pt x="2052" y="1620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2;p44">
              <a:extLst>
                <a:ext uri="{FF2B5EF4-FFF2-40B4-BE49-F238E27FC236}">
                  <a16:creationId xmlns:a16="http://schemas.microsoft.com/office/drawing/2014/main" id="{30119C2D-8337-402A-9936-EAC08289B269}"/>
                </a:ext>
              </a:extLst>
            </p:cNvPr>
            <p:cNvSpPr/>
            <p:nvPr/>
          </p:nvSpPr>
          <p:spPr>
            <a:xfrm>
              <a:off x="8484197" y="805295"/>
              <a:ext cx="159805" cy="906726"/>
            </a:xfrm>
            <a:custGeom>
              <a:avLst/>
              <a:gdLst/>
              <a:ahLst/>
              <a:cxnLst/>
              <a:rect l="l" t="t" r="r" b="b"/>
              <a:pathLst>
                <a:path w="1831" h="10389" extrusionOk="0">
                  <a:moveTo>
                    <a:pt x="1828" y="5195"/>
                  </a:moveTo>
                  <a:cubicBezTo>
                    <a:pt x="1830" y="3305"/>
                    <a:pt x="1185" y="1472"/>
                    <a:pt x="1" y="1"/>
                  </a:cubicBezTo>
                  <a:lnTo>
                    <a:pt x="1" y="10388"/>
                  </a:lnTo>
                  <a:cubicBezTo>
                    <a:pt x="1186" y="8917"/>
                    <a:pt x="1830" y="7084"/>
                    <a:pt x="1828" y="519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3;p44">
              <a:extLst>
                <a:ext uri="{FF2B5EF4-FFF2-40B4-BE49-F238E27FC236}">
                  <a16:creationId xmlns:a16="http://schemas.microsoft.com/office/drawing/2014/main" id="{D30EDB80-EEBC-4EB2-BFE0-1BC65A8439EF}"/>
                </a:ext>
              </a:extLst>
            </p:cNvPr>
            <p:cNvSpPr/>
            <p:nvPr/>
          </p:nvSpPr>
          <p:spPr>
            <a:xfrm>
              <a:off x="7193640" y="805295"/>
              <a:ext cx="159631" cy="906726"/>
            </a:xfrm>
            <a:custGeom>
              <a:avLst/>
              <a:gdLst/>
              <a:ahLst/>
              <a:cxnLst/>
              <a:rect l="l" t="t" r="r" b="b"/>
              <a:pathLst>
                <a:path w="1829" h="10389" extrusionOk="0">
                  <a:moveTo>
                    <a:pt x="3" y="5195"/>
                  </a:moveTo>
                  <a:cubicBezTo>
                    <a:pt x="1" y="7084"/>
                    <a:pt x="645" y="8917"/>
                    <a:pt x="1829" y="10388"/>
                  </a:cubicBezTo>
                  <a:lnTo>
                    <a:pt x="1829" y="1"/>
                  </a:lnTo>
                  <a:cubicBezTo>
                    <a:pt x="645" y="1472"/>
                    <a:pt x="1" y="3305"/>
                    <a:pt x="3" y="519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4;p44">
              <a:extLst>
                <a:ext uri="{FF2B5EF4-FFF2-40B4-BE49-F238E27FC236}">
                  <a16:creationId xmlns:a16="http://schemas.microsoft.com/office/drawing/2014/main" id="{D3BF8A9E-E52C-44AE-BC1F-72B2F4D3FD03}"/>
                </a:ext>
              </a:extLst>
            </p:cNvPr>
            <p:cNvSpPr/>
            <p:nvPr/>
          </p:nvSpPr>
          <p:spPr>
            <a:xfrm>
              <a:off x="7698272" y="535000"/>
              <a:ext cx="179093" cy="1447410"/>
            </a:xfrm>
            <a:custGeom>
              <a:avLst/>
              <a:gdLst/>
              <a:ahLst/>
              <a:cxnLst/>
              <a:rect l="l" t="t" r="r" b="b"/>
              <a:pathLst>
                <a:path w="2052" h="16584" extrusionOk="0">
                  <a:moveTo>
                    <a:pt x="2052" y="16584"/>
                  </a:moveTo>
                  <a:lnTo>
                    <a:pt x="2052" y="0"/>
                  </a:lnTo>
                  <a:cubicBezTo>
                    <a:pt x="1355" y="40"/>
                    <a:pt x="665" y="166"/>
                    <a:pt x="0" y="379"/>
                  </a:cubicBezTo>
                  <a:lnTo>
                    <a:pt x="0" y="16205"/>
                  </a:lnTo>
                  <a:cubicBezTo>
                    <a:pt x="665" y="16418"/>
                    <a:pt x="1355" y="16545"/>
                    <a:pt x="2052" y="16584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5;p44">
              <a:extLst>
                <a:ext uri="{FF2B5EF4-FFF2-40B4-BE49-F238E27FC236}">
                  <a16:creationId xmlns:a16="http://schemas.microsoft.com/office/drawing/2014/main" id="{B13E68B3-F959-49A4-A5A3-FE9894AA9344}"/>
                </a:ext>
              </a:extLst>
            </p:cNvPr>
            <p:cNvSpPr/>
            <p:nvPr/>
          </p:nvSpPr>
          <p:spPr>
            <a:xfrm>
              <a:off x="7436268" y="600283"/>
              <a:ext cx="179093" cy="1316756"/>
            </a:xfrm>
            <a:custGeom>
              <a:avLst/>
              <a:gdLst/>
              <a:ahLst/>
              <a:cxnLst/>
              <a:rect l="l" t="t" r="r" b="b"/>
              <a:pathLst>
                <a:path w="2052" h="15087" extrusionOk="0">
                  <a:moveTo>
                    <a:pt x="0" y="13741"/>
                  </a:moveTo>
                  <a:cubicBezTo>
                    <a:pt x="614" y="14288"/>
                    <a:pt x="1305" y="14742"/>
                    <a:pt x="2052" y="15087"/>
                  </a:cubicBezTo>
                  <a:lnTo>
                    <a:pt x="2052" y="0"/>
                  </a:lnTo>
                  <a:cubicBezTo>
                    <a:pt x="1305" y="346"/>
                    <a:pt x="614" y="799"/>
                    <a:pt x="0" y="1347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46"/>
          <p:cNvSpPr txBox="1">
            <a:spLocks noGrp="1"/>
          </p:cNvSpPr>
          <p:nvPr>
            <p:ph type="title" idx="6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Dimensi Awal Antena</a:t>
            </a:r>
            <a:endParaRPr dirty="0"/>
          </a:p>
        </p:txBody>
      </p:sp>
      <p:grpSp>
        <p:nvGrpSpPr>
          <p:cNvPr id="675" name="Google Shape;675;p46"/>
          <p:cNvGrpSpPr/>
          <p:nvPr/>
        </p:nvGrpSpPr>
        <p:grpSpPr>
          <a:xfrm rot="9129220">
            <a:off x="752127" y="502515"/>
            <a:ext cx="470510" cy="545613"/>
            <a:chOff x="5320111" y="1881293"/>
            <a:chExt cx="470512" cy="545615"/>
          </a:xfrm>
        </p:grpSpPr>
        <p:sp>
          <p:nvSpPr>
            <p:cNvPr id="676" name="Google Shape;676;p46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6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6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" name="Google Shape;679;p46"/>
          <p:cNvSpPr/>
          <p:nvPr/>
        </p:nvSpPr>
        <p:spPr>
          <a:xfrm>
            <a:off x="388271" y="4570253"/>
            <a:ext cx="208877" cy="208877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6"/>
          <p:cNvSpPr/>
          <p:nvPr/>
        </p:nvSpPr>
        <p:spPr>
          <a:xfrm>
            <a:off x="198504" y="4143221"/>
            <a:ext cx="314071" cy="314071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1" name="Google Shape;681;p46"/>
          <p:cNvGrpSpPr/>
          <p:nvPr/>
        </p:nvGrpSpPr>
        <p:grpSpPr>
          <a:xfrm>
            <a:off x="4280675" y="3797356"/>
            <a:ext cx="274389" cy="287882"/>
            <a:chOff x="2772212" y="2822146"/>
            <a:chExt cx="274389" cy="287882"/>
          </a:xfrm>
        </p:grpSpPr>
        <p:sp>
          <p:nvSpPr>
            <p:cNvPr id="682" name="Google Shape;682;p46"/>
            <p:cNvSpPr/>
            <p:nvPr/>
          </p:nvSpPr>
          <p:spPr>
            <a:xfrm>
              <a:off x="2772212" y="2822146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2824734" y="2869141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4" name="Google Shape;684;p46"/>
          <p:cNvSpPr/>
          <p:nvPr/>
        </p:nvSpPr>
        <p:spPr>
          <a:xfrm>
            <a:off x="4032457" y="3879102"/>
            <a:ext cx="124383" cy="124383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" name="Google Shape;685;p46"/>
          <p:cNvGrpSpPr/>
          <p:nvPr/>
        </p:nvGrpSpPr>
        <p:grpSpPr>
          <a:xfrm>
            <a:off x="1220217" y="1017724"/>
            <a:ext cx="200951" cy="162552"/>
            <a:chOff x="5095817" y="961574"/>
            <a:chExt cx="200951" cy="162552"/>
          </a:xfrm>
        </p:grpSpPr>
        <p:sp>
          <p:nvSpPr>
            <p:cNvPr id="686" name="Google Shape;686;p46"/>
            <p:cNvSpPr/>
            <p:nvPr/>
          </p:nvSpPr>
          <p:spPr>
            <a:xfrm>
              <a:off x="5095817" y="961574"/>
              <a:ext cx="131495" cy="161965"/>
            </a:xfrm>
            <a:custGeom>
              <a:avLst/>
              <a:gdLst/>
              <a:ahLst/>
              <a:cxnLst/>
              <a:rect l="l" t="t" r="r" b="b"/>
              <a:pathLst>
                <a:path w="3582" h="4412" extrusionOk="0">
                  <a:moveTo>
                    <a:pt x="3200" y="0"/>
                  </a:moveTo>
                  <a:lnTo>
                    <a:pt x="3582" y="2568"/>
                  </a:lnTo>
                  <a:lnTo>
                    <a:pt x="0" y="44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5095817" y="1055844"/>
              <a:ext cx="200951" cy="68281"/>
            </a:xfrm>
            <a:custGeom>
              <a:avLst/>
              <a:gdLst/>
              <a:ahLst/>
              <a:cxnLst/>
              <a:rect l="l" t="t" r="r" b="b"/>
              <a:pathLst>
                <a:path w="5474" h="1860" extrusionOk="0">
                  <a:moveTo>
                    <a:pt x="0" y="1844"/>
                  </a:moveTo>
                  <a:lnTo>
                    <a:pt x="3582" y="0"/>
                  </a:lnTo>
                  <a:lnTo>
                    <a:pt x="5473" y="186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6"/>
            <p:cNvSpPr/>
            <p:nvPr/>
          </p:nvSpPr>
          <p:spPr>
            <a:xfrm>
              <a:off x="5213250" y="961574"/>
              <a:ext cx="83515" cy="162552"/>
            </a:xfrm>
            <a:custGeom>
              <a:avLst/>
              <a:gdLst/>
              <a:ahLst/>
              <a:cxnLst/>
              <a:rect l="l" t="t" r="r" b="b"/>
              <a:pathLst>
                <a:path w="2275" h="4428" extrusionOk="0">
                  <a:moveTo>
                    <a:pt x="2274" y="4428"/>
                  </a:moveTo>
                  <a:lnTo>
                    <a:pt x="383" y="2568"/>
                  </a:lnTo>
                  <a:lnTo>
                    <a:pt x="1" y="0"/>
                  </a:lnTo>
                  <a:lnTo>
                    <a:pt x="1920" y="175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46"/>
          <p:cNvGrpSpPr/>
          <p:nvPr/>
        </p:nvGrpSpPr>
        <p:grpSpPr>
          <a:xfrm rot="-5400000">
            <a:off x="6832358" y="2462084"/>
            <a:ext cx="166385" cy="701016"/>
            <a:chOff x="8668080" y="2328029"/>
            <a:chExt cx="127488" cy="537136"/>
          </a:xfrm>
        </p:grpSpPr>
        <p:sp>
          <p:nvSpPr>
            <p:cNvPr id="690" name="Google Shape;690;p46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6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6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6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6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6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6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6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6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6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6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B7ECA71-5237-4FA4-A475-9AC1FD672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265106"/>
              </p:ext>
            </p:extLst>
          </p:nvPr>
        </p:nvGraphicFramePr>
        <p:xfrm>
          <a:off x="388271" y="1342598"/>
          <a:ext cx="3468432" cy="27889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86019">
                  <a:extLst>
                    <a:ext uri="{9D8B030D-6E8A-4147-A177-3AD203B41FA5}">
                      <a16:colId xmlns:a16="http://schemas.microsoft.com/office/drawing/2014/main" val="3670506728"/>
                    </a:ext>
                  </a:extLst>
                </a:gridCol>
                <a:gridCol w="1681316">
                  <a:extLst>
                    <a:ext uri="{9D8B030D-6E8A-4147-A177-3AD203B41FA5}">
                      <a16:colId xmlns:a16="http://schemas.microsoft.com/office/drawing/2014/main" val="1214138966"/>
                    </a:ext>
                  </a:extLst>
                </a:gridCol>
                <a:gridCol w="1401097">
                  <a:extLst>
                    <a:ext uri="{9D8B030D-6E8A-4147-A177-3AD203B41FA5}">
                      <a16:colId xmlns:a16="http://schemas.microsoft.com/office/drawing/2014/main" val="26969967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No.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Komponen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Nilai (mm)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79818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Lebar patch (a)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7,624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00503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2.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Panjang patch (t)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6,603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95191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Lebar feeder (Wf)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3,114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14581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Panjang feeder (Lf)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6,451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78733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Lebar substrat (xs)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17,224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16444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Panjang substrat (ys)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16,203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21764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Tebal tembaga (hp)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0,035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1439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8.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Tebal substrat (hs)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1,6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459184609"/>
                  </a:ext>
                </a:extLst>
              </a:tr>
            </a:tbl>
          </a:graphicData>
        </a:graphic>
      </p:graphicFrame>
      <p:pic>
        <p:nvPicPr>
          <p:cNvPr id="2051" name="Picture 3">
            <a:extLst>
              <a:ext uri="{FF2B5EF4-FFF2-40B4-BE49-F238E27FC236}">
                <a16:creationId xmlns:a16="http://schemas.microsoft.com/office/drawing/2014/main" id="{412E1D45-50E5-44AE-A324-199085122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0" t="21461" r="29913" b="36288"/>
          <a:stretch/>
        </p:blipFill>
        <p:spPr bwMode="auto">
          <a:xfrm>
            <a:off x="4058489" y="1686664"/>
            <a:ext cx="2352368" cy="195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48341E57-DA00-4415-A099-322508DFE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21" t="21619" r="27969" b="37122"/>
          <a:stretch/>
        </p:blipFill>
        <p:spPr bwMode="auto">
          <a:xfrm>
            <a:off x="6536232" y="3001297"/>
            <a:ext cx="2306558" cy="177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oogle Shape;689;p46">
            <a:extLst>
              <a:ext uri="{FF2B5EF4-FFF2-40B4-BE49-F238E27FC236}">
                <a16:creationId xmlns:a16="http://schemas.microsoft.com/office/drawing/2014/main" id="{636CBCDC-D8DC-4656-A557-26CA167D472D}"/>
              </a:ext>
            </a:extLst>
          </p:cNvPr>
          <p:cNvGrpSpPr/>
          <p:nvPr/>
        </p:nvGrpSpPr>
        <p:grpSpPr>
          <a:xfrm rot="10800000">
            <a:off x="6223967" y="3756276"/>
            <a:ext cx="166385" cy="701016"/>
            <a:chOff x="8668080" y="2328029"/>
            <a:chExt cx="127488" cy="537136"/>
          </a:xfrm>
        </p:grpSpPr>
        <p:sp>
          <p:nvSpPr>
            <p:cNvPr id="78" name="Google Shape;690;p46">
              <a:extLst>
                <a:ext uri="{FF2B5EF4-FFF2-40B4-BE49-F238E27FC236}">
                  <a16:creationId xmlns:a16="http://schemas.microsoft.com/office/drawing/2014/main" id="{DE197016-E6E7-41A3-9CDF-665153300C33}"/>
                </a:ext>
              </a:extLst>
            </p:cNvPr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91;p46">
              <a:extLst>
                <a:ext uri="{FF2B5EF4-FFF2-40B4-BE49-F238E27FC236}">
                  <a16:creationId xmlns:a16="http://schemas.microsoft.com/office/drawing/2014/main" id="{8EF50CC1-2337-4E8D-A034-A7992505FCD1}"/>
                </a:ext>
              </a:extLst>
            </p:cNvPr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92;p46">
              <a:extLst>
                <a:ext uri="{FF2B5EF4-FFF2-40B4-BE49-F238E27FC236}">
                  <a16:creationId xmlns:a16="http://schemas.microsoft.com/office/drawing/2014/main" id="{1343A0DB-302D-42AD-9A3C-721522FF3E4D}"/>
                </a:ext>
              </a:extLst>
            </p:cNvPr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93;p46">
              <a:extLst>
                <a:ext uri="{FF2B5EF4-FFF2-40B4-BE49-F238E27FC236}">
                  <a16:creationId xmlns:a16="http://schemas.microsoft.com/office/drawing/2014/main" id="{BD438ABB-8C84-415C-9CFF-3C1E8295773E}"/>
                </a:ext>
              </a:extLst>
            </p:cNvPr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94;p46">
              <a:extLst>
                <a:ext uri="{FF2B5EF4-FFF2-40B4-BE49-F238E27FC236}">
                  <a16:creationId xmlns:a16="http://schemas.microsoft.com/office/drawing/2014/main" id="{DC615620-5723-4CC5-854B-7F47D8F9B5AE}"/>
                </a:ext>
              </a:extLst>
            </p:cNvPr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95;p46">
              <a:extLst>
                <a:ext uri="{FF2B5EF4-FFF2-40B4-BE49-F238E27FC236}">
                  <a16:creationId xmlns:a16="http://schemas.microsoft.com/office/drawing/2014/main" id="{8AC7E528-2B2B-4DD3-A744-DFB124638AE9}"/>
                </a:ext>
              </a:extLst>
            </p:cNvPr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96;p46">
              <a:extLst>
                <a:ext uri="{FF2B5EF4-FFF2-40B4-BE49-F238E27FC236}">
                  <a16:creationId xmlns:a16="http://schemas.microsoft.com/office/drawing/2014/main" id="{2A258D1E-B2DC-439C-8D2E-6370C69092A4}"/>
                </a:ext>
              </a:extLst>
            </p:cNvPr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97;p46">
              <a:extLst>
                <a:ext uri="{FF2B5EF4-FFF2-40B4-BE49-F238E27FC236}">
                  <a16:creationId xmlns:a16="http://schemas.microsoft.com/office/drawing/2014/main" id="{4D25E2DE-A283-45BD-896B-5F690308B39B}"/>
                </a:ext>
              </a:extLst>
            </p:cNvPr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98;p46">
              <a:extLst>
                <a:ext uri="{FF2B5EF4-FFF2-40B4-BE49-F238E27FC236}">
                  <a16:creationId xmlns:a16="http://schemas.microsoft.com/office/drawing/2014/main" id="{18BFD7BF-FBB9-4BB5-8CBC-39AD73465AAC}"/>
                </a:ext>
              </a:extLst>
            </p:cNvPr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99;p46">
              <a:extLst>
                <a:ext uri="{FF2B5EF4-FFF2-40B4-BE49-F238E27FC236}">
                  <a16:creationId xmlns:a16="http://schemas.microsoft.com/office/drawing/2014/main" id="{A8F2D3FA-57FC-41D1-9F0C-E5C12A444456}"/>
                </a:ext>
              </a:extLst>
            </p:cNvPr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00;p46">
              <a:extLst>
                <a:ext uri="{FF2B5EF4-FFF2-40B4-BE49-F238E27FC236}">
                  <a16:creationId xmlns:a16="http://schemas.microsoft.com/office/drawing/2014/main" id="{1D8C8ECB-1526-4809-B6F4-15AECFCE83EB}"/>
                </a:ext>
              </a:extLst>
            </p:cNvPr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01;p46">
              <a:extLst>
                <a:ext uri="{FF2B5EF4-FFF2-40B4-BE49-F238E27FC236}">
                  <a16:creationId xmlns:a16="http://schemas.microsoft.com/office/drawing/2014/main" id="{AEB48E3C-6E11-45C3-9D58-203358E3F5D8}"/>
                </a:ext>
              </a:extLst>
            </p:cNvPr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0;p53">
            <a:extLst>
              <a:ext uri="{FF2B5EF4-FFF2-40B4-BE49-F238E27FC236}">
                <a16:creationId xmlns:a16="http://schemas.microsoft.com/office/drawing/2014/main" id="{B6DDFA93-2400-4185-9B9D-E8FC8F9B1D79}"/>
              </a:ext>
            </a:extLst>
          </p:cNvPr>
          <p:cNvGrpSpPr/>
          <p:nvPr/>
        </p:nvGrpSpPr>
        <p:grpSpPr>
          <a:xfrm rot="16615127">
            <a:off x="7035570" y="655329"/>
            <a:ext cx="1697257" cy="1396957"/>
            <a:chOff x="5369742" y="603547"/>
            <a:chExt cx="1558582" cy="1282818"/>
          </a:xfrm>
        </p:grpSpPr>
        <p:sp>
          <p:nvSpPr>
            <p:cNvPr id="98" name="Google Shape;971;p53">
              <a:extLst>
                <a:ext uri="{FF2B5EF4-FFF2-40B4-BE49-F238E27FC236}">
                  <a16:creationId xmlns:a16="http://schemas.microsoft.com/office/drawing/2014/main" id="{C5F8D96C-E7E8-43DE-B878-780924B5CBD4}"/>
                </a:ext>
              </a:extLst>
            </p:cNvPr>
            <p:cNvSpPr/>
            <p:nvPr/>
          </p:nvSpPr>
          <p:spPr>
            <a:xfrm>
              <a:off x="5975263" y="1091819"/>
              <a:ext cx="459132" cy="684421"/>
            </a:xfrm>
            <a:custGeom>
              <a:avLst/>
              <a:gdLst/>
              <a:ahLst/>
              <a:cxnLst/>
              <a:rect l="l" t="t" r="r" b="b"/>
              <a:pathLst>
                <a:path w="12507" h="18644" extrusionOk="0">
                  <a:moveTo>
                    <a:pt x="8208" y="18644"/>
                  </a:moveTo>
                  <a:lnTo>
                    <a:pt x="12506" y="8720"/>
                  </a:lnTo>
                  <a:lnTo>
                    <a:pt x="4300" y="1"/>
                  </a:lnTo>
                  <a:lnTo>
                    <a:pt x="1" y="992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72;p53">
              <a:extLst>
                <a:ext uri="{FF2B5EF4-FFF2-40B4-BE49-F238E27FC236}">
                  <a16:creationId xmlns:a16="http://schemas.microsoft.com/office/drawing/2014/main" id="{F67C24AE-D784-4458-9D81-786A43C99E89}"/>
                </a:ext>
              </a:extLst>
            </p:cNvPr>
            <p:cNvSpPr/>
            <p:nvPr/>
          </p:nvSpPr>
          <p:spPr>
            <a:xfrm>
              <a:off x="6161159" y="1353668"/>
              <a:ext cx="114131" cy="128669"/>
            </a:xfrm>
            <a:custGeom>
              <a:avLst/>
              <a:gdLst/>
              <a:ahLst/>
              <a:cxnLst/>
              <a:rect l="l" t="t" r="r" b="b"/>
              <a:pathLst>
                <a:path w="3109" h="3505" extrusionOk="0">
                  <a:moveTo>
                    <a:pt x="2237" y="1197"/>
                  </a:moveTo>
                  <a:cubicBezTo>
                    <a:pt x="1587" y="398"/>
                    <a:pt x="754" y="0"/>
                    <a:pt x="378" y="307"/>
                  </a:cubicBezTo>
                  <a:cubicBezTo>
                    <a:pt x="0" y="613"/>
                    <a:pt x="221" y="1510"/>
                    <a:pt x="871" y="2308"/>
                  </a:cubicBezTo>
                  <a:cubicBezTo>
                    <a:pt x="1521" y="3107"/>
                    <a:pt x="2353" y="3505"/>
                    <a:pt x="2731" y="3199"/>
                  </a:cubicBezTo>
                  <a:cubicBezTo>
                    <a:pt x="3108" y="2892"/>
                    <a:pt x="2887" y="1995"/>
                    <a:pt x="2237" y="11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73;p53">
              <a:extLst>
                <a:ext uri="{FF2B5EF4-FFF2-40B4-BE49-F238E27FC236}">
                  <a16:creationId xmlns:a16="http://schemas.microsoft.com/office/drawing/2014/main" id="{0CAA7C8F-1831-4ED4-810A-9446A4D38A47}"/>
                </a:ext>
              </a:extLst>
            </p:cNvPr>
            <p:cNvSpPr/>
            <p:nvPr/>
          </p:nvSpPr>
          <p:spPr>
            <a:xfrm>
              <a:off x="6190563" y="1365782"/>
              <a:ext cx="737761" cy="258622"/>
            </a:xfrm>
            <a:custGeom>
              <a:avLst/>
              <a:gdLst/>
              <a:ahLst/>
              <a:cxnLst/>
              <a:rect l="l" t="t" r="r" b="b"/>
              <a:pathLst>
                <a:path w="20097" h="7045" extrusionOk="0">
                  <a:moveTo>
                    <a:pt x="6587" y="227"/>
                  </a:moveTo>
                  <a:cubicBezTo>
                    <a:pt x="8588" y="599"/>
                    <a:pt x="10406" y="1557"/>
                    <a:pt x="12120" y="2619"/>
                  </a:cubicBezTo>
                  <a:cubicBezTo>
                    <a:pt x="13673" y="3580"/>
                    <a:pt x="15542" y="5356"/>
                    <a:pt x="17521" y="4830"/>
                  </a:cubicBezTo>
                  <a:cubicBezTo>
                    <a:pt x="18025" y="4696"/>
                    <a:pt x="18645" y="4352"/>
                    <a:pt x="19150" y="4639"/>
                  </a:cubicBezTo>
                  <a:cubicBezTo>
                    <a:pt x="19822" y="5021"/>
                    <a:pt x="20096" y="6375"/>
                    <a:pt x="19327" y="6785"/>
                  </a:cubicBezTo>
                  <a:cubicBezTo>
                    <a:pt x="18861" y="7034"/>
                    <a:pt x="18251" y="7044"/>
                    <a:pt x="17735" y="7043"/>
                  </a:cubicBezTo>
                  <a:cubicBezTo>
                    <a:pt x="16925" y="7042"/>
                    <a:pt x="16147" y="6751"/>
                    <a:pt x="15448" y="6362"/>
                  </a:cubicBezTo>
                  <a:cubicBezTo>
                    <a:pt x="14182" y="5658"/>
                    <a:pt x="13213" y="4636"/>
                    <a:pt x="12117" y="3716"/>
                  </a:cubicBezTo>
                  <a:cubicBezTo>
                    <a:pt x="10445" y="2310"/>
                    <a:pt x="8749" y="891"/>
                    <a:pt x="6558" y="482"/>
                  </a:cubicBezTo>
                  <a:cubicBezTo>
                    <a:pt x="6433" y="459"/>
                    <a:pt x="6305" y="439"/>
                    <a:pt x="6176" y="423"/>
                  </a:cubicBezTo>
                  <a:cubicBezTo>
                    <a:pt x="5124" y="287"/>
                    <a:pt x="4026" y="318"/>
                    <a:pt x="3024" y="665"/>
                  </a:cubicBezTo>
                  <a:cubicBezTo>
                    <a:pt x="1197" y="1298"/>
                    <a:pt x="198" y="2117"/>
                    <a:pt x="192" y="2121"/>
                  </a:cubicBezTo>
                  <a:cubicBezTo>
                    <a:pt x="151" y="2076"/>
                    <a:pt x="111" y="2028"/>
                    <a:pt x="70" y="1979"/>
                  </a:cubicBezTo>
                  <a:cubicBezTo>
                    <a:pt x="46" y="1949"/>
                    <a:pt x="23" y="1918"/>
                    <a:pt x="0" y="1888"/>
                  </a:cubicBezTo>
                  <a:cubicBezTo>
                    <a:pt x="1664" y="867"/>
                    <a:pt x="2442" y="589"/>
                    <a:pt x="2920" y="455"/>
                  </a:cubicBezTo>
                  <a:cubicBezTo>
                    <a:pt x="4110" y="121"/>
                    <a:pt x="5366" y="0"/>
                    <a:pt x="6587" y="2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974;p53">
              <a:extLst>
                <a:ext uri="{FF2B5EF4-FFF2-40B4-BE49-F238E27FC236}">
                  <a16:creationId xmlns:a16="http://schemas.microsoft.com/office/drawing/2014/main" id="{0CBD16FE-5256-42A8-881A-10577E536038}"/>
                </a:ext>
              </a:extLst>
            </p:cNvPr>
            <p:cNvSpPr/>
            <p:nvPr/>
          </p:nvSpPr>
          <p:spPr>
            <a:xfrm>
              <a:off x="5975263" y="1007424"/>
              <a:ext cx="468934" cy="448743"/>
            </a:xfrm>
            <a:custGeom>
              <a:avLst/>
              <a:gdLst/>
              <a:ahLst/>
              <a:cxnLst/>
              <a:rect l="l" t="t" r="r" b="b"/>
              <a:pathLst>
                <a:path w="12774" h="12224" extrusionOk="0">
                  <a:moveTo>
                    <a:pt x="8475" y="9925"/>
                  </a:moveTo>
                  <a:lnTo>
                    <a:pt x="12773" y="1"/>
                  </a:lnTo>
                  <a:lnTo>
                    <a:pt x="4300" y="2300"/>
                  </a:lnTo>
                  <a:lnTo>
                    <a:pt x="1" y="1222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75;p53">
              <a:extLst>
                <a:ext uri="{FF2B5EF4-FFF2-40B4-BE49-F238E27FC236}">
                  <a16:creationId xmlns:a16="http://schemas.microsoft.com/office/drawing/2014/main" id="{DC68258A-1064-4C05-B98A-55714538791E}"/>
                </a:ext>
              </a:extLst>
            </p:cNvPr>
            <p:cNvSpPr/>
            <p:nvPr/>
          </p:nvSpPr>
          <p:spPr>
            <a:xfrm>
              <a:off x="5611437" y="1454839"/>
              <a:ext cx="666507" cy="431526"/>
            </a:xfrm>
            <a:custGeom>
              <a:avLst/>
              <a:gdLst/>
              <a:ahLst/>
              <a:cxnLst/>
              <a:rect l="l" t="t" r="r" b="b"/>
              <a:pathLst>
                <a:path w="18156" h="11755" extrusionOk="0">
                  <a:moveTo>
                    <a:pt x="18156" y="8720"/>
                  </a:moveTo>
                  <a:lnTo>
                    <a:pt x="8206" y="11754"/>
                  </a:lnTo>
                  <a:lnTo>
                    <a:pt x="0" y="3035"/>
                  </a:lnTo>
                  <a:lnTo>
                    <a:pt x="9950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76;p53">
              <a:extLst>
                <a:ext uri="{FF2B5EF4-FFF2-40B4-BE49-F238E27FC236}">
                  <a16:creationId xmlns:a16="http://schemas.microsoft.com/office/drawing/2014/main" id="{43CBC52B-19A1-4582-8144-1C7BF12F7CB2}"/>
                </a:ext>
              </a:extLst>
            </p:cNvPr>
            <p:cNvSpPr/>
            <p:nvPr/>
          </p:nvSpPr>
          <p:spPr>
            <a:xfrm>
              <a:off x="5502960" y="1454839"/>
              <a:ext cx="473743" cy="333657"/>
            </a:xfrm>
            <a:custGeom>
              <a:avLst/>
              <a:gdLst/>
              <a:ahLst/>
              <a:cxnLst/>
              <a:rect l="l" t="t" r="r" b="b"/>
              <a:pathLst>
                <a:path w="12905" h="9089" extrusionOk="0">
                  <a:moveTo>
                    <a:pt x="9951" y="6055"/>
                  </a:moveTo>
                  <a:lnTo>
                    <a:pt x="1" y="9088"/>
                  </a:lnTo>
                  <a:lnTo>
                    <a:pt x="2955" y="3035"/>
                  </a:lnTo>
                  <a:lnTo>
                    <a:pt x="12905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77;p53">
              <a:extLst>
                <a:ext uri="{FF2B5EF4-FFF2-40B4-BE49-F238E27FC236}">
                  <a16:creationId xmlns:a16="http://schemas.microsoft.com/office/drawing/2014/main" id="{AC01095F-437C-44F9-8E03-14C27961A40A}"/>
                </a:ext>
              </a:extLst>
            </p:cNvPr>
            <p:cNvSpPr/>
            <p:nvPr/>
          </p:nvSpPr>
          <p:spPr>
            <a:xfrm>
              <a:off x="5611437" y="1091819"/>
              <a:ext cx="521723" cy="474477"/>
            </a:xfrm>
            <a:custGeom>
              <a:avLst/>
              <a:gdLst/>
              <a:ahLst/>
              <a:cxnLst/>
              <a:rect l="l" t="t" r="r" b="b"/>
              <a:pathLst>
                <a:path w="14212" h="12925" extrusionOk="0">
                  <a:moveTo>
                    <a:pt x="14211" y="1"/>
                  </a:moveTo>
                  <a:lnTo>
                    <a:pt x="4252" y="3250"/>
                  </a:lnTo>
                  <a:lnTo>
                    <a:pt x="0" y="12924"/>
                  </a:lnTo>
                  <a:lnTo>
                    <a:pt x="9950" y="989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978;p53">
              <a:extLst>
                <a:ext uri="{FF2B5EF4-FFF2-40B4-BE49-F238E27FC236}">
                  <a16:creationId xmlns:a16="http://schemas.microsoft.com/office/drawing/2014/main" id="{22F0C33C-F980-42B1-99D4-526A1757E9C3}"/>
                </a:ext>
              </a:extLst>
            </p:cNvPr>
            <p:cNvSpPr/>
            <p:nvPr/>
          </p:nvSpPr>
          <p:spPr>
            <a:xfrm>
              <a:off x="5767488" y="896672"/>
              <a:ext cx="452671" cy="314458"/>
            </a:xfrm>
            <a:custGeom>
              <a:avLst/>
              <a:gdLst/>
              <a:ahLst/>
              <a:cxnLst/>
              <a:rect l="l" t="t" r="r" b="b"/>
              <a:pathLst>
                <a:path w="12331" h="8566" extrusionOk="0">
                  <a:moveTo>
                    <a:pt x="9960" y="5317"/>
                  </a:moveTo>
                  <a:lnTo>
                    <a:pt x="1" y="8566"/>
                  </a:lnTo>
                  <a:lnTo>
                    <a:pt x="2380" y="3035"/>
                  </a:lnTo>
                  <a:lnTo>
                    <a:pt x="12331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79;p53">
              <a:extLst>
                <a:ext uri="{FF2B5EF4-FFF2-40B4-BE49-F238E27FC236}">
                  <a16:creationId xmlns:a16="http://schemas.microsoft.com/office/drawing/2014/main" id="{D8D96B84-0189-4B99-96AF-FFDD93DC5759}"/>
                </a:ext>
              </a:extLst>
            </p:cNvPr>
            <p:cNvSpPr/>
            <p:nvPr/>
          </p:nvSpPr>
          <p:spPr>
            <a:xfrm>
              <a:off x="5369742" y="1211088"/>
              <a:ext cx="397790" cy="439162"/>
            </a:xfrm>
            <a:custGeom>
              <a:avLst/>
              <a:gdLst/>
              <a:ahLst/>
              <a:cxnLst/>
              <a:rect l="l" t="t" r="r" b="b"/>
              <a:pathLst>
                <a:path w="10836" h="11963" extrusionOk="0">
                  <a:moveTo>
                    <a:pt x="4263" y="2073"/>
                  </a:moveTo>
                  <a:lnTo>
                    <a:pt x="10836" y="1"/>
                  </a:lnTo>
                  <a:lnTo>
                    <a:pt x="6584" y="9675"/>
                  </a:lnTo>
                  <a:lnTo>
                    <a:pt x="1" y="1196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80;p53">
              <a:extLst>
                <a:ext uri="{FF2B5EF4-FFF2-40B4-BE49-F238E27FC236}">
                  <a16:creationId xmlns:a16="http://schemas.microsoft.com/office/drawing/2014/main" id="{C53DF0E4-224C-4C1A-A69F-458285BB7E96}"/>
                </a:ext>
              </a:extLst>
            </p:cNvPr>
            <p:cNvSpPr/>
            <p:nvPr/>
          </p:nvSpPr>
          <p:spPr>
            <a:xfrm>
              <a:off x="5803904" y="1278414"/>
              <a:ext cx="115012" cy="113140"/>
            </a:xfrm>
            <a:custGeom>
              <a:avLst/>
              <a:gdLst/>
              <a:ahLst/>
              <a:cxnLst/>
              <a:rect l="l" t="t" r="r" b="b"/>
              <a:pathLst>
                <a:path w="3133" h="3082" extrusionOk="0">
                  <a:moveTo>
                    <a:pt x="2429" y="1"/>
                  </a:moveTo>
                  <a:cubicBezTo>
                    <a:pt x="2004" y="1"/>
                    <a:pt x="1394" y="371"/>
                    <a:pt x="890" y="978"/>
                  </a:cubicBezTo>
                  <a:cubicBezTo>
                    <a:pt x="232" y="1769"/>
                    <a:pt x="1" y="2663"/>
                    <a:pt x="375" y="2974"/>
                  </a:cubicBezTo>
                  <a:cubicBezTo>
                    <a:pt x="462" y="3047"/>
                    <a:pt x="575" y="3081"/>
                    <a:pt x="705" y="3081"/>
                  </a:cubicBezTo>
                  <a:cubicBezTo>
                    <a:pt x="1130" y="3081"/>
                    <a:pt x="1739" y="2711"/>
                    <a:pt x="2243" y="2104"/>
                  </a:cubicBezTo>
                  <a:cubicBezTo>
                    <a:pt x="2902" y="1313"/>
                    <a:pt x="3133" y="419"/>
                    <a:pt x="2759" y="108"/>
                  </a:cubicBezTo>
                  <a:cubicBezTo>
                    <a:pt x="2671" y="35"/>
                    <a:pt x="2559" y="1"/>
                    <a:pt x="2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981;p53">
              <a:extLst>
                <a:ext uri="{FF2B5EF4-FFF2-40B4-BE49-F238E27FC236}">
                  <a16:creationId xmlns:a16="http://schemas.microsoft.com/office/drawing/2014/main" id="{1B461F2D-77D7-4D01-8F8F-4587B6762892}"/>
                </a:ext>
              </a:extLst>
            </p:cNvPr>
            <p:cNvSpPr/>
            <p:nvPr/>
          </p:nvSpPr>
          <p:spPr>
            <a:xfrm>
              <a:off x="5776115" y="603547"/>
              <a:ext cx="173124" cy="755639"/>
            </a:xfrm>
            <a:custGeom>
              <a:avLst/>
              <a:gdLst/>
              <a:ahLst/>
              <a:cxnLst/>
              <a:rect l="l" t="t" r="r" b="b"/>
              <a:pathLst>
                <a:path w="4716" h="20584" extrusionOk="0">
                  <a:moveTo>
                    <a:pt x="21" y="14441"/>
                  </a:moveTo>
                  <a:cubicBezTo>
                    <a:pt x="1" y="12405"/>
                    <a:pt x="590" y="10437"/>
                    <a:pt x="1301" y="8551"/>
                  </a:cubicBezTo>
                  <a:cubicBezTo>
                    <a:pt x="1945" y="6842"/>
                    <a:pt x="3328" y="4665"/>
                    <a:pt x="2431" y="2824"/>
                  </a:cubicBezTo>
                  <a:cubicBezTo>
                    <a:pt x="2202" y="2356"/>
                    <a:pt x="1744" y="1813"/>
                    <a:pt x="1929" y="1262"/>
                  </a:cubicBezTo>
                  <a:cubicBezTo>
                    <a:pt x="2175" y="529"/>
                    <a:pt x="3450" y="1"/>
                    <a:pt x="4001" y="676"/>
                  </a:cubicBezTo>
                  <a:cubicBezTo>
                    <a:pt x="4335" y="1085"/>
                    <a:pt x="4463" y="1682"/>
                    <a:pt x="4560" y="2187"/>
                  </a:cubicBezTo>
                  <a:cubicBezTo>
                    <a:pt x="4716" y="2983"/>
                    <a:pt x="4580" y="3802"/>
                    <a:pt x="4333" y="4564"/>
                  </a:cubicBezTo>
                  <a:cubicBezTo>
                    <a:pt x="3886" y="5941"/>
                    <a:pt x="3070" y="7090"/>
                    <a:pt x="2377" y="8343"/>
                  </a:cubicBezTo>
                  <a:cubicBezTo>
                    <a:pt x="1319" y="10254"/>
                    <a:pt x="255" y="12191"/>
                    <a:pt x="276" y="14419"/>
                  </a:cubicBezTo>
                  <a:cubicBezTo>
                    <a:pt x="277" y="14547"/>
                    <a:pt x="281" y="14675"/>
                    <a:pt x="290" y="14805"/>
                  </a:cubicBezTo>
                  <a:cubicBezTo>
                    <a:pt x="361" y="15865"/>
                    <a:pt x="602" y="16936"/>
                    <a:pt x="1136" y="17853"/>
                  </a:cubicBezTo>
                  <a:cubicBezTo>
                    <a:pt x="2108" y="19523"/>
                    <a:pt x="3107" y="20346"/>
                    <a:pt x="3112" y="20351"/>
                  </a:cubicBezTo>
                  <a:cubicBezTo>
                    <a:pt x="3074" y="20401"/>
                    <a:pt x="3035" y="20449"/>
                    <a:pt x="2994" y="20497"/>
                  </a:cubicBezTo>
                  <a:cubicBezTo>
                    <a:pt x="2970" y="20527"/>
                    <a:pt x="2945" y="20555"/>
                    <a:pt x="2920" y="20584"/>
                  </a:cubicBezTo>
                  <a:cubicBezTo>
                    <a:pt x="1596" y="19148"/>
                    <a:pt x="1174" y="18439"/>
                    <a:pt x="950" y="17995"/>
                  </a:cubicBezTo>
                  <a:cubicBezTo>
                    <a:pt x="395" y="16891"/>
                    <a:pt x="34" y="15682"/>
                    <a:pt x="21" y="144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84798-B74E-4F96-A7BE-08250B96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738" y="97563"/>
            <a:ext cx="7074523" cy="706225"/>
          </a:xfrm>
        </p:spPr>
        <p:txBody>
          <a:bodyPr/>
          <a:lstStyle/>
          <a:p>
            <a:pPr algn="ctr"/>
            <a:r>
              <a:rPr lang="en-US" sz="3200" dirty="0" err="1"/>
              <a:t>Dimensi</a:t>
            </a:r>
            <a:r>
              <a:rPr lang="en-US" sz="3200" dirty="0"/>
              <a:t> Akhir </a:t>
            </a:r>
            <a:r>
              <a:rPr lang="en-US" sz="3200" dirty="0" err="1"/>
              <a:t>Antena</a:t>
            </a:r>
            <a:endParaRPr lang="en-US" sz="32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614CF6-8BEE-40BD-BEAC-D9DE37655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581473"/>
              </p:ext>
            </p:extLst>
          </p:nvPr>
        </p:nvGraphicFramePr>
        <p:xfrm>
          <a:off x="2723811" y="1258406"/>
          <a:ext cx="3696376" cy="30632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29610">
                  <a:extLst>
                    <a:ext uri="{9D8B030D-6E8A-4147-A177-3AD203B41FA5}">
                      <a16:colId xmlns:a16="http://schemas.microsoft.com/office/drawing/2014/main" val="2643172547"/>
                    </a:ext>
                  </a:extLst>
                </a:gridCol>
                <a:gridCol w="1975602">
                  <a:extLst>
                    <a:ext uri="{9D8B030D-6E8A-4147-A177-3AD203B41FA5}">
                      <a16:colId xmlns:a16="http://schemas.microsoft.com/office/drawing/2014/main" val="189333776"/>
                    </a:ext>
                  </a:extLst>
                </a:gridCol>
                <a:gridCol w="1291164">
                  <a:extLst>
                    <a:ext uri="{9D8B030D-6E8A-4147-A177-3AD203B41FA5}">
                      <a16:colId xmlns:a16="http://schemas.microsoft.com/office/drawing/2014/main" val="41648288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No.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Komponen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Nilai (mm)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86790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1.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Lebar patch (a)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39,664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44521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2.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Panjang patch (t)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34,333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12005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3.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Lebar feeder (Wf)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3,363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26806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4.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Panjang feeder (Lf)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16,817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87501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5.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Lebar substrat (xs)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49,244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02347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6.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Panjang substrat (ys)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43,933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67915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7.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Tebal tembaga (hp)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0,035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90794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8.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Tebal substrat (hs)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1,6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05359854"/>
                  </a:ext>
                </a:extLst>
              </a:tr>
            </a:tbl>
          </a:graphicData>
        </a:graphic>
      </p:graphicFrame>
      <p:pic>
        <p:nvPicPr>
          <p:cNvPr id="4099" name="Picture 3">
            <a:extLst>
              <a:ext uri="{FF2B5EF4-FFF2-40B4-BE49-F238E27FC236}">
                <a16:creationId xmlns:a16="http://schemas.microsoft.com/office/drawing/2014/main" id="{6AF321D4-C913-4F75-876C-10B67E78F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0" t="21506" r="30000" b="36774"/>
          <a:stretch/>
        </p:blipFill>
        <p:spPr bwMode="auto">
          <a:xfrm>
            <a:off x="224412" y="1512555"/>
            <a:ext cx="2286000" cy="214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887D9F0B-826C-4868-B7F8-9A6A46455F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1" t="21878" r="29787" b="36402"/>
          <a:stretch/>
        </p:blipFill>
        <p:spPr bwMode="auto">
          <a:xfrm>
            <a:off x="6563031" y="1498804"/>
            <a:ext cx="2416001" cy="214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oogle Shape;538;p44">
            <a:extLst>
              <a:ext uri="{FF2B5EF4-FFF2-40B4-BE49-F238E27FC236}">
                <a16:creationId xmlns:a16="http://schemas.microsoft.com/office/drawing/2014/main" id="{B08504FB-6D45-47F7-91D1-EB61F337AF02}"/>
              </a:ext>
            </a:extLst>
          </p:cNvPr>
          <p:cNvCxnSpPr>
            <a:cxnSpLocks/>
          </p:cNvCxnSpPr>
          <p:nvPr/>
        </p:nvCxnSpPr>
        <p:spPr>
          <a:xfrm>
            <a:off x="164968" y="3775587"/>
            <a:ext cx="2286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538;p44">
            <a:extLst>
              <a:ext uri="{FF2B5EF4-FFF2-40B4-BE49-F238E27FC236}">
                <a16:creationId xmlns:a16="http://schemas.microsoft.com/office/drawing/2014/main" id="{9611B0F8-7CA7-4362-9393-FA14B0CA6EB8}"/>
              </a:ext>
            </a:extLst>
          </p:cNvPr>
          <p:cNvCxnSpPr>
            <a:cxnSpLocks/>
          </p:cNvCxnSpPr>
          <p:nvPr/>
        </p:nvCxnSpPr>
        <p:spPr>
          <a:xfrm>
            <a:off x="6563031" y="1391264"/>
            <a:ext cx="2286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970;p53">
            <a:extLst>
              <a:ext uri="{FF2B5EF4-FFF2-40B4-BE49-F238E27FC236}">
                <a16:creationId xmlns:a16="http://schemas.microsoft.com/office/drawing/2014/main" id="{7FDA2577-B600-40A0-A662-11A1D3064142}"/>
              </a:ext>
            </a:extLst>
          </p:cNvPr>
          <p:cNvGrpSpPr/>
          <p:nvPr/>
        </p:nvGrpSpPr>
        <p:grpSpPr>
          <a:xfrm rot="3842112">
            <a:off x="315861" y="3862455"/>
            <a:ext cx="1697257" cy="1396957"/>
            <a:chOff x="5369742" y="603547"/>
            <a:chExt cx="1558582" cy="1282818"/>
          </a:xfrm>
        </p:grpSpPr>
        <p:sp>
          <p:nvSpPr>
            <p:cNvPr id="17" name="Google Shape;971;p53">
              <a:extLst>
                <a:ext uri="{FF2B5EF4-FFF2-40B4-BE49-F238E27FC236}">
                  <a16:creationId xmlns:a16="http://schemas.microsoft.com/office/drawing/2014/main" id="{F6F98D41-D8D1-4485-95B4-9E1D2272D241}"/>
                </a:ext>
              </a:extLst>
            </p:cNvPr>
            <p:cNvSpPr/>
            <p:nvPr/>
          </p:nvSpPr>
          <p:spPr>
            <a:xfrm>
              <a:off x="5975263" y="1091819"/>
              <a:ext cx="459132" cy="684421"/>
            </a:xfrm>
            <a:custGeom>
              <a:avLst/>
              <a:gdLst/>
              <a:ahLst/>
              <a:cxnLst/>
              <a:rect l="l" t="t" r="r" b="b"/>
              <a:pathLst>
                <a:path w="12507" h="18644" extrusionOk="0">
                  <a:moveTo>
                    <a:pt x="8208" y="18644"/>
                  </a:moveTo>
                  <a:lnTo>
                    <a:pt x="12506" y="8720"/>
                  </a:lnTo>
                  <a:lnTo>
                    <a:pt x="4300" y="1"/>
                  </a:lnTo>
                  <a:lnTo>
                    <a:pt x="1" y="992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2;p53">
              <a:extLst>
                <a:ext uri="{FF2B5EF4-FFF2-40B4-BE49-F238E27FC236}">
                  <a16:creationId xmlns:a16="http://schemas.microsoft.com/office/drawing/2014/main" id="{E080516E-3088-4876-A928-64A3DBA3A26C}"/>
                </a:ext>
              </a:extLst>
            </p:cNvPr>
            <p:cNvSpPr/>
            <p:nvPr/>
          </p:nvSpPr>
          <p:spPr>
            <a:xfrm>
              <a:off x="6161159" y="1353668"/>
              <a:ext cx="114131" cy="128669"/>
            </a:xfrm>
            <a:custGeom>
              <a:avLst/>
              <a:gdLst/>
              <a:ahLst/>
              <a:cxnLst/>
              <a:rect l="l" t="t" r="r" b="b"/>
              <a:pathLst>
                <a:path w="3109" h="3505" extrusionOk="0">
                  <a:moveTo>
                    <a:pt x="2237" y="1197"/>
                  </a:moveTo>
                  <a:cubicBezTo>
                    <a:pt x="1587" y="398"/>
                    <a:pt x="754" y="0"/>
                    <a:pt x="378" y="307"/>
                  </a:cubicBezTo>
                  <a:cubicBezTo>
                    <a:pt x="0" y="613"/>
                    <a:pt x="221" y="1510"/>
                    <a:pt x="871" y="2308"/>
                  </a:cubicBezTo>
                  <a:cubicBezTo>
                    <a:pt x="1521" y="3107"/>
                    <a:pt x="2353" y="3505"/>
                    <a:pt x="2731" y="3199"/>
                  </a:cubicBezTo>
                  <a:cubicBezTo>
                    <a:pt x="3108" y="2892"/>
                    <a:pt x="2887" y="1995"/>
                    <a:pt x="2237" y="11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73;p53">
              <a:extLst>
                <a:ext uri="{FF2B5EF4-FFF2-40B4-BE49-F238E27FC236}">
                  <a16:creationId xmlns:a16="http://schemas.microsoft.com/office/drawing/2014/main" id="{0A41BAC0-7608-4CA2-9BC3-963749A8D942}"/>
                </a:ext>
              </a:extLst>
            </p:cNvPr>
            <p:cNvSpPr/>
            <p:nvPr/>
          </p:nvSpPr>
          <p:spPr>
            <a:xfrm>
              <a:off x="6190563" y="1365782"/>
              <a:ext cx="737761" cy="258622"/>
            </a:xfrm>
            <a:custGeom>
              <a:avLst/>
              <a:gdLst/>
              <a:ahLst/>
              <a:cxnLst/>
              <a:rect l="l" t="t" r="r" b="b"/>
              <a:pathLst>
                <a:path w="20097" h="7045" extrusionOk="0">
                  <a:moveTo>
                    <a:pt x="6587" y="227"/>
                  </a:moveTo>
                  <a:cubicBezTo>
                    <a:pt x="8588" y="599"/>
                    <a:pt x="10406" y="1557"/>
                    <a:pt x="12120" y="2619"/>
                  </a:cubicBezTo>
                  <a:cubicBezTo>
                    <a:pt x="13673" y="3580"/>
                    <a:pt x="15542" y="5356"/>
                    <a:pt x="17521" y="4830"/>
                  </a:cubicBezTo>
                  <a:cubicBezTo>
                    <a:pt x="18025" y="4696"/>
                    <a:pt x="18645" y="4352"/>
                    <a:pt x="19150" y="4639"/>
                  </a:cubicBezTo>
                  <a:cubicBezTo>
                    <a:pt x="19822" y="5021"/>
                    <a:pt x="20096" y="6375"/>
                    <a:pt x="19327" y="6785"/>
                  </a:cubicBezTo>
                  <a:cubicBezTo>
                    <a:pt x="18861" y="7034"/>
                    <a:pt x="18251" y="7044"/>
                    <a:pt x="17735" y="7043"/>
                  </a:cubicBezTo>
                  <a:cubicBezTo>
                    <a:pt x="16925" y="7042"/>
                    <a:pt x="16147" y="6751"/>
                    <a:pt x="15448" y="6362"/>
                  </a:cubicBezTo>
                  <a:cubicBezTo>
                    <a:pt x="14182" y="5658"/>
                    <a:pt x="13213" y="4636"/>
                    <a:pt x="12117" y="3716"/>
                  </a:cubicBezTo>
                  <a:cubicBezTo>
                    <a:pt x="10445" y="2310"/>
                    <a:pt x="8749" y="891"/>
                    <a:pt x="6558" y="482"/>
                  </a:cubicBezTo>
                  <a:cubicBezTo>
                    <a:pt x="6433" y="459"/>
                    <a:pt x="6305" y="439"/>
                    <a:pt x="6176" y="423"/>
                  </a:cubicBezTo>
                  <a:cubicBezTo>
                    <a:pt x="5124" y="287"/>
                    <a:pt x="4026" y="318"/>
                    <a:pt x="3024" y="665"/>
                  </a:cubicBezTo>
                  <a:cubicBezTo>
                    <a:pt x="1197" y="1298"/>
                    <a:pt x="198" y="2117"/>
                    <a:pt x="192" y="2121"/>
                  </a:cubicBezTo>
                  <a:cubicBezTo>
                    <a:pt x="151" y="2076"/>
                    <a:pt x="111" y="2028"/>
                    <a:pt x="70" y="1979"/>
                  </a:cubicBezTo>
                  <a:cubicBezTo>
                    <a:pt x="46" y="1949"/>
                    <a:pt x="23" y="1918"/>
                    <a:pt x="0" y="1888"/>
                  </a:cubicBezTo>
                  <a:cubicBezTo>
                    <a:pt x="1664" y="867"/>
                    <a:pt x="2442" y="589"/>
                    <a:pt x="2920" y="455"/>
                  </a:cubicBezTo>
                  <a:cubicBezTo>
                    <a:pt x="4110" y="121"/>
                    <a:pt x="5366" y="0"/>
                    <a:pt x="6587" y="2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74;p53">
              <a:extLst>
                <a:ext uri="{FF2B5EF4-FFF2-40B4-BE49-F238E27FC236}">
                  <a16:creationId xmlns:a16="http://schemas.microsoft.com/office/drawing/2014/main" id="{03C73EF4-9A86-4C7E-BFAF-975DF4C889C2}"/>
                </a:ext>
              </a:extLst>
            </p:cNvPr>
            <p:cNvSpPr/>
            <p:nvPr/>
          </p:nvSpPr>
          <p:spPr>
            <a:xfrm>
              <a:off x="5975263" y="1007424"/>
              <a:ext cx="468934" cy="448743"/>
            </a:xfrm>
            <a:custGeom>
              <a:avLst/>
              <a:gdLst/>
              <a:ahLst/>
              <a:cxnLst/>
              <a:rect l="l" t="t" r="r" b="b"/>
              <a:pathLst>
                <a:path w="12774" h="12224" extrusionOk="0">
                  <a:moveTo>
                    <a:pt x="8475" y="9925"/>
                  </a:moveTo>
                  <a:lnTo>
                    <a:pt x="12773" y="1"/>
                  </a:lnTo>
                  <a:lnTo>
                    <a:pt x="4300" y="2300"/>
                  </a:lnTo>
                  <a:lnTo>
                    <a:pt x="1" y="1222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75;p53">
              <a:extLst>
                <a:ext uri="{FF2B5EF4-FFF2-40B4-BE49-F238E27FC236}">
                  <a16:creationId xmlns:a16="http://schemas.microsoft.com/office/drawing/2014/main" id="{FF7C25D7-897D-4C44-9105-C4A80E044220}"/>
                </a:ext>
              </a:extLst>
            </p:cNvPr>
            <p:cNvSpPr/>
            <p:nvPr/>
          </p:nvSpPr>
          <p:spPr>
            <a:xfrm>
              <a:off x="5611437" y="1454839"/>
              <a:ext cx="666507" cy="431526"/>
            </a:xfrm>
            <a:custGeom>
              <a:avLst/>
              <a:gdLst/>
              <a:ahLst/>
              <a:cxnLst/>
              <a:rect l="l" t="t" r="r" b="b"/>
              <a:pathLst>
                <a:path w="18156" h="11755" extrusionOk="0">
                  <a:moveTo>
                    <a:pt x="18156" y="8720"/>
                  </a:moveTo>
                  <a:lnTo>
                    <a:pt x="8206" y="11754"/>
                  </a:lnTo>
                  <a:lnTo>
                    <a:pt x="0" y="3035"/>
                  </a:lnTo>
                  <a:lnTo>
                    <a:pt x="9950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6;p53">
              <a:extLst>
                <a:ext uri="{FF2B5EF4-FFF2-40B4-BE49-F238E27FC236}">
                  <a16:creationId xmlns:a16="http://schemas.microsoft.com/office/drawing/2014/main" id="{DCBD28D1-3BE4-4B94-BAF6-BC8620C27C45}"/>
                </a:ext>
              </a:extLst>
            </p:cNvPr>
            <p:cNvSpPr/>
            <p:nvPr/>
          </p:nvSpPr>
          <p:spPr>
            <a:xfrm>
              <a:off x="5502960" y="1454839"/>
              <a:ext cx="473743" cy="333657"/>
            </a:xfrm>
            <a:custGeom>
              <a:avLst/>
              <a:gdLst/>
              <a:ahLst/>
              <a:cxnLst/>
              <a:rect l="l" t="t" r="r" b="b"/>
              <a:pathLst>
                <a:path w="12905" h="9089" extrusionOk="0">
                  <a:moveTo>
                    <a:pt x="9951" y="6055"/>
                  </a:moveTo>
                  <a:lnTo>
                    <a:pt x="1" y="9088"/>
                  </a:lnTo>
                  <a:lnTo>
                    <a:pt x="2955" y="3035"/>
                  </a:lnTo>
                  <a:lnTo>
                    <a:pt x="12905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77;p53">
              <a:extLst>
                <a:ext uri="{FF2B5EF4-FFF2-40B4-BE49-F238E27FC236}">
                  <a16:creationId xmlns:a16="http://schemas.microsoft.com/office/drawing/2014/main" id="{51D2062B-ECF6-4AC1-9EE9-464DD1FE967C}"/>
                </a:ext>
              </a:extLst>
            </p:cNvPr>
            <p:cNvSpPr/>
            <p:nvPr/>
          </p:nvSpPr>
          <p:spPr>
            <a:xfrm>
              <a:off x="5611437" y="1091819"/>
              <a:ext cx="521723" cy="474477"/>
            </a:xfrm>
            <a:custGeom>
              <a:avLst/>
              <a:gdLst/>
              <a:ahLst/>
              <a:cxnLst/>
              <a:rect l="l" t="t" r="r" b="b"/>
              <a:pathLst>
                <a:path w="14212" h="12925" extrusionOk="0">
                  <a:moveTo>
                    <a:pt x="14211" y="1"/>
                  </a:moveTo>
                  <a:lnTo>
                    <a:pt x="4252" y="3250"/>
                  </a:lnTo>
                  <a:lnTo>
                    <a:pt x="0" y="12924"/>
                  </a:lnTo>
                  <a:lnTo>
                    <a:pt x="9950" y="989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8;p53">
              <a:extLst>
                <a:ext uri="{FF2B5EF4-FFF2-40B4-BE49-F238E27FC236}">
                  <a16:creationId xmlns:a16="http://schemas.microsoft.com/office/drawing/2014/main" id="{A4B4A9E7-F1E4-456C-A2C0-B059409119DE}"/>
                </a:ext>
              </a:extLst>
            </p:cNvPr>
            <p:cNvSpPr/>
            <p:nvPr/>
          </p:nvSpPr>
          <p:spPr>
            <a:xfrm>
              <a:off x="5767488" y="896672"/>
              <a:ext cx="452671" cy="314458"/>
            </a:xfrm>
            <a:custGeom>
              <a:avLst/>
              <a:gdLst/>
              <a:ahLst/>
              <a:cxnLst/>
              <a:rect l="l" t="t" r="r" b="b"/>
              <a:pathLst>
                <a:path w="12331" h="8566" extrusionOk="0">
                  <a:moveTo>
                    <a:pt x="9960" y="5317"/>
                  </a:moveTo>
                  <a:lnTo>
                    <a:pt x="1" y="8566"/>
                  </a:lnTo>
                  <a:lnTo>
                    <a:pt x="2380" y="3035"/>
                  </a:lnTo>
                  <a:lnTo>
                    <a:pt x="12331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9;p53">
              <a:extLst>
                <a:ext uri="{FF2B5EF4-FFF2-40B4-BE49-F238E27FC236}">
                  <a16:creationId xmlns:a16="http://schemas.microsoft.com/office/drawing/2014/main" id="{C7D9A3EF-43DC-4FA4-B52D-86C1746BA653}"/>
                </a:ext>
              </a:extLst>
            </p:cNvPr>
            <p:cNvSpPr/>
            <p:nvPr/>
          </p:nvSpPr>
          <p:spPr>
            <a:xfrm>
              <a:off x="5369742" y="1211088"/>
              <a:ext cx="397790" cy="439162"/>
            </a:xfrm>
            <a:custGeom>
              <a:avLst/>
              <a:gdLst/>
              <a:ahLst/>
              <a:cxnLst/>
              <a:rect l="l" t="t" r="r" b="b"/>
              <a:pathLst>
                <a:path w="10836" h="11963" extrusionOk="0">
                  <a:moveTo>
                    <a:pt x="4263" y="2073"/>
                  </a:moveTo>
                  <a:lnTo>
                    <a:pt x="10836" y="1"/>
                  </a:lnTo>
                  <a:lnTo>
                    <a:pt x="6584" y="9675"/>
                  </a:lnTo>
                  <a:lnTo>
                    <a:pt x="1" y="1196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0;p53">
              <a:extLst>
                <a:ext uri="{FF2B5EF4-FFF2-40B4-BE49-F238E27FC236}">
                  <a16:creationId xmlns:a16="http://schemas.microsoft.com/office/drawing/2014/main" id="{5CAE5E20-7CB5-4AC4-8BB6-325FD7B4C1FB}"/>
                </a:ext>
              </a:extLst>
            </p:cNvPr>
            <p:cNvSpPr/>
            <p:nvPr/>
          </p:nvSpPr>
          <p:spPr>
            <a:xfrm>
              <a:off x="5803904" y="1278414"/>
              <a:ext cx="115012" cy="113140"/>
            </a:xfrm>
            <a:custGeom>
              <a:avLst/>
              <a:gdLst/>
              <a:ahLst/>
              <a:cxnLst/>
              <a:rect l="l" t="t" r="r" b="b"/>
              <a:pathLst>
                <a:path w="3133" h="3082" extrusionOk="0">
                  <a:moveTo>
                    <a:pt x="2429" y="1"/>
                  </a:moveTo>
                  <a:cubicBezTo>
                    <a:pt x="2004" y="1"/>
                    <a:pt x="1394" y="371"/>
                    <a:pt x="890" y="978"/>
                  </a:cubicBezTo>
                  <a:cubicBezTo>
                    <a:pt x="232" y="1769"/>
                    <a:pt x="1" y="2663"/>
                    <a:pt x="375" y="2974"/>
                  </a:cubicBezTo>
                  <a:cubicBezTo>
                    <a:pt x="462" y="3047"/>
                    <a:pt x="575" y="3081"/>
                    <a:pt x="705" y="3081"/>
                  </a:cubicBezTo>
                  <a:cubicBezTo>
                    <a:pt x="1130" y="3081"/>
                    <a:pt x="1739" y="2711"/>
                    <a:pt x="2243" y="2104"/>
                  </a:cubicBezTo>
                  <a:cubicBezTo>
                    <a:pt x="2902" y="1313"/>
                    <a:pt x="3133" y="419"/>
                    <a:pt x="2759" y="108"/>
                  </a:cubicBezTo>
                  <a:cubicBezTo>
                    <a:pt x="2671" y="35"/>
                    <a:pt x="2559" y="1"/>
                    <a:pt x="2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81;p53">
              <a:extLst>
                <a:ext uri="{FF2B5EF4-FFF2-40B4-BE49-F238E27FC236}">
                  <a16:creationId xmlns:a16="http://schemas.microsoft.com/office/drawing/2014/main" id="{991A4B74-01B5-43C6-9CB2-242638F03C1D}"/>
                </a:ext>
              </a:extLst>
            </p:cNvPr>
            <p:cNvSpPr/>
            <p:nvPr/>
          </p:nvSpPr>
          <p:spPr>
            <a:xfrm>
              <a:off x="5776115" y="603547"/>
              <a:ext cx="173124" cy="755639"/>
            </a:xfrm>
            <a:custGeom>
              <a:avLst/>
              <a:gdLst/>
              <a:ahLst/>
              <a:cxnLst/>
              <a:rect l="l" t="t" r="r" b="b"/>
              <a:pathLst>
                <a:path w="4716" h="20584" extrusionOk="0">
                  <a:moveTo>
                    <a:pt x="21" y="14441"/>
                  </a:moveTo>
                  <a:cubicBezTo>
                    <a:pt x="1" y="12405"/>
                    <a:pt x="590" y="10437"/>
                    <a:pt x="1301" y="8551"/>
                  </a:cubicBezTo>
                  <a:cubicBezTo>
                    <a:pt x="1945" y="6842"/>
                    <a:pt x="3328" y="4665"/>
                    <a:pt x="2431" y="2824"/>
                  </a:cubicBezTo>
                  <a:cubicBezTo>
                    <a:pt x="2202" y="2356"/>
                    <a:pt x="1744" y="1813"/>
                    <a:pt x="1929" y="1262"/>
                  </a:cubicBezTo>
                  <a:cubicBezTo>
                    <a:pt x="2175" y="529"/>
                    <a:pt x="3450" y="1"/>
                    <a:pt x="4001" y="676"/>
                  </a:cubicBezTo>
                  <a:cubicBezTo>
                    <a:pt x="4335" y="1085"/>
                    <a:pt x="4463" y="1682"/>
                    <a:pt x="4560" y="2187"/>
                  </a:cubicBezTo>
                  <a:cubicBezTo>
                    <a:pt x="4716" y="2983"/>
                    <a:pt x="4580" y="3802"/>
                    <a:pt x="4333" y="4564"/>
                  </a:cubicBezTo>
                  <a:cubicBezTo>
                    <a:pt x="3886" y="5941"/>
                    <a:pt x="3070" y="7090"/>
                    <a:pt x="2377" y="8343"/>
                  </a:cubicBezTo>
                  <a:cubicBezTo>
                    <a:pt x="1319" y="10254"/>
                    <a:pt x="255" y="12191"/>
                    <a:pt x="276" y="14419"/>
                  </a:cubicBezTo>
                  <a:cubicBezTo>
                    <a:pt x="277" y="14547"/>
                    <a:pt x="281" y="14675"/>
                    <a:pt x="290" y="14805"/>
                  </a:cubicBezTo>
                  <a:cubicBezTo>
                    <a:pt x="361" y="15865"/>
                    <a:pt x="602" y="16936"/>
                    <a:pt x="1136" y="17853"/>
                  </a:cubicBezTo>
                  <a:cubicBezTo>
                    <a:pt x="2108" y="19523"/>
                    <a:pt x="3107" y="20346"/>
                    <a:pt x="3112" y="20351"/>
                  </a:cubicBezTo>
                  <a:cubicBezTo>
                    <a:pt x="3074" y="20401"/>
                    <a:pt x="3035" y="20449"/>
                    <a:pt x="2994" y="20497"/>
                  </a:cubicBezTo>
                  <a:cubicBezTo>
                    <a:pt x="2970" y="20527"/>
                    <a:pt x="2945" y="20555"/>
                    <a:pt x="2920" y="20584"/>
                  </a:cubicBezTo>
                  <a:cubicBezTo>
                    <a:pt x="1596" y="19148"/>
                    <a:pt x="1174" y="18439"/>
                    <a:pt x="950" y="17995"/>
                  </a:cubicBezTo>
                  <a:cubicBezTo>
                    <a:pt x="395" y="16891"/>
                    <a:pt x="34" y="15682"/>
                    <a:pt x="21" y="144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689;p46">
            <a:extLst>
              <a:ext uri="{FF2B5EF4-FFF2-40B4-BE49-F238E27FC236}">
                <a16:creationId xmlns:a16="http://schemas.microsoft.com/office/drawing/2014/main" id="{7E8B0E5A-3376-4F97-BCBE-59E9C02A9A2A}"/>
              </a:ext>
            </a:extLst>
          </p:cNvPr>
          <p:cNvGrpSpPr/>
          <p:nvPr/>
        </p:nvGrpSpPr>
        <p:grpSpPr>
          <a:xfrm rot="10800000">
            <a:off x="8765838" y="4096707"/>
            <a:ext cx="166385" cy="701016"/>
            <a:chOff x="8668080" y="2328029"/>
            <a:chExt cx="127488" cy="537136"/>
          </a:xfrm>
        </p:grpSpPr>
        <p:sp>
          <p:nvSpPr>
            <p:cNvPr id="29" name="Google Shape;690;p46">
              <a:extLst>
                <a:ext uri="{FF2B5EF4-FFF2-40B4-BE49-F238E27FC236}">
                  <a16:creationId xmlns:a16="http://schemas.microsoft.com/office/drawing/2014/main" id="{FFEC4838-DC22-4C49-953A-973F3069CAC5}"/>
                </a:ext>
              </a:extLst>
            </p:cNvPr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1;p46">
              <a:extLst>
                <a:ext uri="{FF2B5EF4-FFF2-40B4-BE49-F238E27FC236}">
                  <a16:creationId xmlns:a16="http://schemas.microsoft.com/office/drawing/2014/main" id="{399AFDF7-69D1-4B39-98F8-E964F936F3DC}"/>
                </a:ext>
              </a:extLst>
            </p:cNvPr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2;p46">
              <a:extLst>
                <a:ext uri="{FF2B5EF4-FFF2-40B4-BE49-F238E27FC236}">
                  <a16:creationId xmlns:a16="http://schemas.microsoft.com/office/drawing/2014/main" id="{63D62F28-8AAC-43CB-BE1A-63909E12B67A}"/>
                </a:ext>
              </a:extLst>
            </p:cNvPr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3;p46">
              <a:extLst>
                <a:ext uri="{FF2B5EF4-FFF2-40B4-BE49-F238E27FC236}">
                  <a16:creationId xmlns:a16="http://schemas.microsoft.com/office/drawing/2014/main" id="{D103E58F-8783-4D1B-9945-EDA80E566598}"/>
                </a:ext>
              </a:extLst>
            </p:cNvPr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4;p46">
              <a:extLst>
                <a:ext uri="{FF2B5EF4-FFF2-40B4-BE49-F238E27FC236}">
                  <a16:creationId xmlns:a16="http://schemas.microsoft.com/office/drawing/2014/main" id="{A4F9A8D7-EDA0-4ABC-B5AF-6621CBC19C62}"/>
                </a:ext>
              </a:extLst>
            </p:cNvPr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95;p46">
              <a:extLst>
                <a:ext uri="{FF2B5EF4-FFF2-40B4-BE49-F238E27FC236}">
                  <a16:creationId xmlns:a16="http://schemas.microsoft.com/office/drawing/2014/main" id="{D8C1C524-3030-4D2A-92FB-55AA457B91BB}"/>
                </a:ext>
              </a:extLst>
            </p:cNvPr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96;p46">
              <a:extLst>
                <a:ext uri="{FF2B5EF4-FFF2-40B4-BE49-F238E27FC236}">
                  <a16:creationId xmlns:a16="http://schemas.microsoft.com/office/drawing/2014/main" id="{F47FD3AE-7A00-447D-9DCB-C5D2E6F6EA7C}"/>
                </a:ext>
              </a:extLst>
            </p:cNvPr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7;p46">
              <a:extLst>
                <a:ext uri="{FF2B5EF4-FFF2-40B4-BE49-F238E27FC236}">
                  <a16:creationId xmlns:a16="http://schemas.microsoft.com/office/drawing/2014/main" id="{CDD149BE-CA8D-4A19-B6DB-1741E98C2FCC}"/>
                </a:ext>
              </a:extLst>
            </p:cNvPr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8;p46">
              <a:extLst>
                <a:ext uri="{FF2B5EF4-FFF2-40B4-BE49-F238E27FC236}">
                  <a16:creationId xmlns:a16="http://schemas.microsoft.com/office/drawing/2014/main" id="{ECDF2148-F59B-4E2E-92E6-DC9760A1942C}"/>
                </a:ext>
              </a:extLst>
            </p:cNvPr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9;p46">
              <a:extLst>
                <a:ext uri="{FF2B5EF4-FFF2-40B4-BE49-F238E27FC236}">
                  <a16:creationId xmlns:a16="http://schemas.microsoft.com/office/drawing/2014/main" id="{71670FF8-2EC3-4644-A330-C48C8B0623FF}"/>
                </a:ext>
              </a:extLst>
            </p:cNvPr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00;p46">
              <a:extLst>
                <a:ext uri="{FF2B5EF4-FFF2-40B4-BE49-F238E27FC236}">
                  <a16:creationId xmlns:a16="http://schemas.microsoft.com/office/drawing/2014/main" id="{B29A844B-EF5F-47F1-BA3C-445C9AA20577}"/>
                </a:ext>
              </a:extLst>
            </p:cNvPr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01;p46">
              <a:extLst>
                <a:ext uri="{FF2B5EF4-FFF2-40B4-BE49-F238E27FC236}">
                  <a16:creationId xmlns:a16="http://schemas.microsoft.com/office/drawing/2014/main" id="{45B62DFF-AB0E-4F10-9B8D-549F63ECEA3D}"/>
                </a:ext>
              </a:extLst>
            </p:cNvPr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680;p46">
            <a:extLst>
              <a:ext uri="{FF2B5EF4-FFF2-40B4-BE49-F238E27FC236}">
                <a16:creationId xmlns:a16="http://schemas.microsoft.com/office/drawing/2014/main" id="{B05F3475-0621-46D0-A875-B8C479E2FB29}"/>
              </a:ext>
            </a:extLst>
          </p:cNvPr>
          <p:cNvSpPr/>
          <p:nvPr/>
        </p:nvSpPr>
        <p:spPr>
          <a:xfrm>
            <a:off x="8330115" y="4651359"/>
            <a:ext cx="314071" cy="314071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636;p45">
            <a:extLst>
              <a:ext uri="{FF2B5EF4-FFF2-40B4-BE49-F238E27FC236}">
                <a16:creationId xmlns:a16="http://schemas.microsoft.com/office/drawing/2014/main" id="{3BF8B8C1-0F3B-43E3-B4F2-D6C63F829F53}"/>
              </a:ext>
            </a:extLst>
          </p:cNvPr>
          <p:cNvGrpSpPr/>
          <p:nvPr/>
        </p:nvGrpSpPr>
        <p:grpSpPr>
          <a:xfrm>
            <a:off x="282968" y="80188"/>
            <a:ext cx="310599" cy="294704"/>
            <a:chOff x="2327131" y="3148937"/>
            <a:chExt cx="310599" cy="294704"/>
          </a:xfrm>
        </p:grpSpPr>
        <p:sp>
          <p:nvSpPr>
            <p:cNvPr id="43" name="Google Shape;637;p45">
              <a:extLst>
                <a:ext uri="{FF2B5EF4-FFF2-40B4-BE49-F238E27FC236}">
                  <a16:creationId xmlns:a16="http://schemas.microsoft.com/office/drawing/2014/main" id="{A4CB1B89-0C1A-4FDB-AF4E-2D8DA0CCCB01}"/>
                </a:ext>
              </a:extLst>
            </p:cNvPr>
            <p:cNvSpPr/>
            <p:nvPr/>
          </p:nvSpPr>
          <p:spPr>
            <a:xfrm>
              <a:off x="2374165" y="31489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8;p45">
              <a:extLst>
                <a:ext uri="{FF2B5EF4-FFF2-40B4-BE49-F238E27FC236}">
                  <a16:creationId xmlns:a16="http://schemas.microsoft.com/office/drawing/2014/main" id="{25B9ED95-4F31-4BB2-8AD1-1E1A3AE27533}"/>
                </a:ext>
              </a:extLst>
            </p:cNvPr>
            <p:cNvSpPr/>
            <p:nvPr/>
          </p:nvSpPr>
          <p:spPr>
            <a:xfrm>
              <a:off x="2327131" y="32014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636;p45">
            <a:extLst>
              <a:ext uri="{FF2B5EF4-FFF2-40B4-BE49-F238E27FC236}">
                <a16:creationId xmlns:a16="http://schemas.microsoft.com/office/drawing/2014/main" id="{30FC5E6D-1D5B-47B8-908C-8A4336A13117}"/>
              </a:ext>
            </a:extLst>
          </p:cNvPr>
          <p:cNvGrpSpPr/>
          <p:nvPr/>
        </p:nvGrpSpPr>
        <p:grpSpPr>
          <a:xfrm rot="5636677">
            <a:off x="123081" y="311086"/>
            <a:ext cx="233316" cy="225145"/>
            <a:chOff x="2327131" y="3148937"/>
            <a:chExt cx="310599" cy="294704"/>
          </a:xfrm>
        </p:grpSpPr>
        <p:sp>
          <p:nvSpPr>
            <p:cNvPr id="46" name="Google Shape;637;p45">
              <a:extLst>
                <a:ext uri="{FF2B5EF4-FFF2-40B4-BE49-F238E27FC236}">
                  <a16:creationId xmlns:a16="http://schemas.microsoft.com/office/drawing/2014/main" id="{D6606ED3-F7AB-4E62-AA08-A0DF296FDDBE}"/>
                </a:ext>
              </a:extLst>
            </p:cNvPr>
            <p:cNvSpPr/>
            <p:nvPr/>
          </p:nvSpPr>
          <p:spPr>
            <a:xfrm>
              <a:off x="2374165" y="31489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38;p45">
              <a:extLst>
                <a:ext uri="{FF2B5EF4-FFF2-40B4-BE49-F238E27FC236}">
                  <a16:creationId xmlns:a16="http://schemas.microsoft.com/office/drawing/2014/main" id="{AFC51B1B-219E-49E3-8A4E-0048B4C4EA4B}"/>
                </a:ext>
              </a:extLst>
            </p:cNvPr>
            <p:cNvSpPr/>
            <p:nvPr/>
          </p:nvSpPr>
          <p:spPr>
            <a:xfrm>
              <a:off x="2327131" y="32014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619;p45">
            <a:extLst>
              <a:ext uri="{FF2B5EF4-FFF2-40B4-BE49-F238E27FC236}">
                <a16:creationId xmlns:a16="http://schemas.microsoft.com/office/drawing/2014/main" id="{E20DAF15-D45C-46E1-9840-991C59E8E27B}"/>
              </a:ext>
            </a:extLst>
          </p:cNvPr>
          <p:cNvGrpSpPr/>
          <p:nvPr/>
        </p:nvGrpSpPr>
        <p:grpSpPr>
          <a:xfrm rot="17933200">
            <a:off x="8399315" y="151237"/>
            <a:ext cx="470512" cy="545615"/>
            <a:chOff x="5320111" y="1881293"/>
            <a:chExt cx="470512" cy="545615"/>
          </a:xfrm>
        </p:grpSpPr>
        <p:sp>
          <p:nvSpPr>
            <p:cNvPr id="49" name="Google Shape;620;p45">
              <a:extLst>
                <a:ext uri="{FF2B5EF4-FFF2-40B4-BE49-F238E27FC236}">
                  <a16:creationId xmlns:a16="http://schemas.microsoft.com/office/drawing/2014/main" id="{EE609D36-F099-4A1E-A90F-1D4BC515D8B3}"/>
                </a:ext>
              </a:extLst>
            </p:cNvPr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21;p45">
              <a:extLst>
                <a:ext uri="{FF2B5EF4-FFF2-40B4-BE49-F238E27FC236}">
                  <a16:creationId xmlns:a16="http://schemas.microsoft.com/office/drawing/2014/main" id="{6B753508-D5BA-4B2C-A02A-BE285FFD1F04}"/>
                </a:ext>
              </a:extLst>
            </p:cNvPr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22;p45">
              <a:extLst>
                <a:ext uri="{FF2B5EF4-FFF2-40B4-BE49-F238E27FC236}">
                  <a16:creationId xmlns:a16="http://schemas.microsoft.com/office/drawing/2014/main" id="{D6AB1C1C-7100-427A-BC57-E9E3264F126A}"/>
                </a:ext>
              </a:extLst>
            </p:cNvPr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619;p45">
            <a:extLst>
              <a:ext uri="{FF2B5EF4-FFF2-40B4-BE49-F238E27FC236}">
                <a16:creationId xmlns:a16="http://schemas.microsoft.com/office/drawing/2014/main" id="{B91BBD0F-58DE-44FF-9E6F-A0BC1EC4095F}"/>
              </a:ext>
            </a:extLst>
          </p:cNvPr>
          <p:cNvGrpSpPr/>
          <p:nvPr/>
        </p:nvGrpSpPr>
        <p:grpSpPr>
          <a:xfrm rot="6552182">
            <a:off x="8132829" y="243963"/>
            <a:ext cx="186559" cy="247835"/>
            <a:chOff x="5320111" y="1881293"/>
            <a:chExt cx="470512" cy="545615"/>
          </a:xfrm>
        </p:grpSpPr>
        <p:sp>
          <p:nvSpPr>
            <p:cNvPr id="53" name="Google Shape;620;p45">
              <a:extLst>
                <a:ext uri="{FF2B5EF4-FFF2-40B4-BE49-F238E27FC236}">
                  <a16:creationId xmlns:a16="http://schemas.microsoft.com/office/drawing/2014/main" id="{2876EEAA-DD93-43B9-ABE3-9961759A0BAB}"/>
                </a:ext>
              </a:extLst>
            </p:cNvPr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21;p45">
              <a:extLst>
                <a:ext uri="{FF2B5EF4-FFF2-40B4-BE49-F238E27FC236}">
                  <a16:creationId xmlns:a16="http://schemas.microsoft.com/office/drawing/2014/main" id="{15E81212-3FAD-4AA2-ABBD-4E1DCD5A3668}"/>
                </a:ext>
              </a:extLst>
            </p:cNvPr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22;p45">
              <a:extLst>
                <a:ext uri="{FF2B5EF4-FFF2-40B4-BE49-F238E27FC236}">
                  <a16:creationId xmlns:a16="http://schemas.microsoft.com/office/drawing/2014/main" id="{5553408E-D315-45B6-8B02-0BF41D4C828B}"/>
                </a:ext>
              </a:extLst>
            </p:cNvPr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2248;p73">
            <a:extLst>
              <a:ext uri="{FF2B5EF4-FFF2-40B4-BE49-F238E27FC236}">
                <a16:creationId xmlns:a16="http://schemas.microsoft.com/office/drawing/2014/main" id="{CC3780C1-41BF-4803-B746-AE677AB26678}"/>
              </a:ext>
            </a:extLst>
          </p:cNvPr>
          <p:cNvGrpSpPr>
            <a:grpSpLocks noChangeAspect="1"/>
          </p:cNvGrpSpPr>
          <p:nvPr/>
        </p:nvGrpSpPr>
        <p:grpSpPr>
          <a:xfrm>
            <a:off x="1450472" y="256337"/>
            <a:ext cx="552135" cy="540000"/>
            <a:chOff x="4733888" y="2729775"/>
            <a:chExt cx="444775" cy="435000"/>
          </a:xfrm>
        </p:grpSpPr>
        <p:sp>
          <p:nvSpPr>
            <p:cNvPr id="65" name="Google Shape;2249;p73">
              <a:extLst>
                <a:ext uri="{FF2B5EF4-FFF2-40B4-BE49-F238E27FC236}">
                  <a16:creationId xmlns:a16="http://schemas.microsoft.com/office/drawing/2014/main" id="{AD98270B-0E01-4E7D-8851-DDD95EF7E115}"/>
                </a:ext>
              </a:extLst>
            </p:cNvPr>
            <p:cNvSpPr/>
            <p:nvPr/>
          </p:nvSpPr>
          <p:spPr>
            <a:xfrm>
              <a:off x="4733888" y="2729775"/>
              <a:ext cx="444775" cy="435000"/>
            </a:xfrm>
            <a:custGeom>
              <a:avLst/>
              <a:gdLst/>
              <a:ahLst/>
              <a:cxnLst/>
              <a:rect l="l" t="t" r="r" b="b"/>
              <a:pathLst>
                <a:path w="17791" h="17400" extrusionOk="0">
                  <a:moveTo>
                    <a:pt x="9251" y="535"/>
                  </a:moveTo>
                  <a:cubicBezTo>
                    <a:pt x="9429" y="535"/>
                    <a:pt x="9607" y="677"/>
                    <a:pt x="9607" y="890"/>
                  </a:cubicBezTo>
                  <a:lnTo>
                    <a:pt x="9749" y="2420"/>
                  </a:lnTo>
                  <a:cubicBezTo>
                    <a:pt x="9749" y="2634"/>
                    <a:pt x="9892" y="2776"/>
                    <a:pt x="10070" y="2812"/>
                  </a:cubicBezTo>
                  <a:cubicBezTo>
                    <a:pt x="10639" y="2918"/>
                    <a:pt x="11208" y="3132"/>
                    <a:pt x="11706" y="3381"/>
                  </a:cubicBezTo>
                  <a:cubicBezTo>
                    <a:pt x="11769" y="3406"/>
                    <a:pt x="11832" y="3418"/>
                    <a:pt x="11894" y="3418"/>
                  </a:cubicBezTo>
                  <a:cubicBezTo>
                    <a:pt x="12006" y="3418"/>
                    <a:pt x="12113" y="3379"/>
                    <a:pt x="12204" y="3310"/>
                  </a:cubicBezTo>
                  <a:lnTo>
                    <a:pt x="13343" y="2171"/>
                  </a:lnTo>
                  <a:cubicBezTo>
                    <a:pt x="13419" y="2095"/>
                    <a:pt x="13516" y="2060"/>
                    <a:pt x="13611" y="2060"/>
                  </a:cubicBezTo>
                  <a:cubicBezTo>
                    <a:pt x="13694" y="2060"/>
                    <a:pt x="13775" y="2086"/>
                    <a:pt x="13841" y="2136"/>
                  </a:cubicBezTo>
                  <a:lnTo>
                    <a:pt x="14517" y="2705"/>
                  </a:lnTo>
                  <a:cubicBezTo>
                    <a:pt x="14660" y="2812"/>
                    <a:pt x="14695" y="3025"/>
                    <a:pt x="14588" y="3168"/>
                  </a:cubicBezTo>
                  <a:lnTo>
                    <a:pt x="13699" y="4448"/>
                  </a:lnTo>
                  <a:cubicBezTo>
                    <a:pt x="13592" y="4626"/>
                    <a:pt x="13592" y="4804"/>
                    <a:pt x="13734" y="4982"/>
                  </a:cubicBezTo>
                  <a:cubicBezTo>
                    <a:pt x="14090" y="5409"/>
                    <a:pt x="14410" y="5907"/>
                    <a:pt x="14660" y="6477"/>
                  </a:cubicBezTo>
                  <a:cubicBezTo>
                    <a:pt x="14721" y="6600"/>
                    <a:pt x="14864" y="6697"/>
                    <a:pt x="15017" y="6697"/>
                  </a:cubicBezTo>
                  <a:cubicBezTo>
                    <a:pt x="15040" y="6697"/>
                    <a:pt x="15063" y="6695"/>
                    <a:pt x="15086" y="6690"/>
                  </a:cubicBezTo>
                  <a:lnTo>
                    <a:pt x="16652" y="6583"/>
                  </a:lnTo>
                  <a:cubicBezTo>
                    <a:pt x="16671" y="6580"/>
                    <a:pt x="16689" y="6578"/>
                    <a:pt x="16708" y="6578"/>
                  </a:cubicBezTo>
                  <a:cubicBezTo>
                    <a:pt x="16866" y="6578"/>
                    <a:pt x="17012" y="6709"/>
                    <a:pt x="17043" y="6868"/>
                  </a:cubicBezTo>
                  <a:lnTo>
                    <a:pt x="17186" y="7757"/>
                  </a:lnTo>
                  <a:cubicBezTo>
                    <a:pt x="17221" y="7935"/>
                    <a:pt x="17079" y="8113"/>
                    <a:pt x="16901" y="8149"/>
                  </a:cubicBezTo>
                  <a:lnTo>
                    <a:pt x="15513" y="8505"/>
                  </a:lnTo>
                  <a:cubicBezTo>
                    <a:pt x="15336" y="8576"/>
                    <a:pt x="15193" y="8754"/>
                    <a:pt x="15229" y="8932"/>
                  </a:cubicBezTo>
                  <a:lnTo>
                    <a:pt x="15229" y="9110"/>
                  </a:lnTo>
                  <a:cubicBezTo>
                    <a:pt x="15229" y="9679"/>
                    <a:pt x="15122" y="10248"/>
                    <a:pt x="14980" y="10817"/>
                  </a:cubicBezTo>
                  <a:cubicBezTo>
                    <a:pt x="14944" y="10960"/>
                    <a:pt x="15015" y="11138"/>
                    <a:pt x="15158" y="11244"/>
                  </a:cubicBezTo>
                  <a:lnTo>
                    <a:pt x="16296" y="12063"/>
                  </a:lnTo>
                  <a:cubicBezTo>
                    <a:pt x="16439" y="12169"/>
                    <a:pt x="16474" y="12383"/>
                    <a:pt x="16403" y="12525"/>
                  </a:cubicBezTo>
                  <a:lnTo>
                    <a:pt x="15940" y="13308"/>
                  </a:lnTo>
                  <a:cubicBezTo>
                    <a:pt x="15888" y="13412"/>
                    <a:pt x="15760" y="13478"/>
                    <a:pt x="15625" y="13478"/>
                  </a:cubicBezTo>
                  <a:cubicBezTo>
                    <a:pt x="15576" y="13478"/>
                    <a:pt x="15526" y="13469"/>
                    <a:pt x="15478" y="13450"/>
                  </a:cubicBezTo>
                  <a:lnTo>
                    <a:pt x="14375" y="12917"/>
                  </a:lnTo>
                  <a:cubicBezTo>
                    <a:pt x="14316" y="12893"/>
                    <a:pt x="14252" y="12881"/>
                    <a:pt x="14189" y="12881"/>
                  </a:cubicBezTo>
                  <a:cubicBezTo>
                    <a:pt x="14063" y="12881"/>
                    <a:pt x="13936" y="12929"/>
                    <a:pt x="13841" y="13023"/>
                  </a:cubicBezTo>
                  <a:cubicBezTo>
                    <a:pt x="13450" y="13593"/>
                    <a:pt x="12916" y="14055"/>
                    <a:pt x="12382" y="14411"/>
                  </a:cubicBezTo>
                  <a:cubicBezTo>
                    <a:pt x="12240" y="14518"/>
                    <a:pt x="12169" y="14696"/>
                    <a:pt x="12204" y="14874"/>
                  </a:cubicBezTo>
                  <a:lnTo>
                    <a:pt x="12489" y="16048"/>
                  </a:lnTo>
                  <a:cubicBezTo>
                    <a:pt x="12560" y="16226"/>
                    <a:pt x="12453" y="16439"/>
                    <a:pt x="12276" y="16475"/>
                  </a:cubicBezTo>
                  <a:lnTo>
                    <a:pt x="11457" y="16795"/>
                  </a:lnTo>
                  <a:cubicBezTo>
                    <a:pt x="11428" y="16801"/>
                    <a:pt x="11397" y="16804"/>
                    <a:pt x="11366" y="16804"/>
                  </a:cubicBezTo>
                  <a:cubicBezTo>
                    <a:pt x="11212" y="16804"/>
                    <a:pt x="11054" y="16730"/>
                    <a:pt x="10995" y="16581"/>
                  </a:cubicBezTo>
                  <a:lnTo>
                    <a:pt x="10568" y="15621"/>
                  </a:lnTo>
                  <a:cubicBezTo>
                    <a:pt x="10461" y="15443"/>
                    <a:pt x="10283" y="15372"/>
                    <a:pt x="10105" y="15372"/>
                  </a:cubicBezTo>
                  <a:cubicBezTo>
                    <a:pt x="9643" y="15478"/>
                    <a:pt x="9216" y="15514"/>
                    <a:pt x="8789" y="15514"/>
                  </a:cubicBezTo>
                  <a:cubicBezTo>
                    <a:pt x="8504" y="15514"/>
                    <a:pt x="8219" y="15514"/>
                    <a:pt x="7935" y="15478"/>
                  </a:cubicBezTo>
                  <a:cubicBezTo>
                    <a:pt x="7911" y="15474"/>
                    <a:pt x="7888" y="15472"/>
                    <a:pt x="7865" y="15472"/>
                  </a:cubicBezTo>
                  <a:cubicBezTo>
                    <a:pt x="7712" y="15472"/>
                    <a:pt x="7570" y="15568"/>
                    <a:pt x="7508" y="15692"/>
                  </a:cubicBezTo>
                  <a:lnTo>
                    <a:pt x="7045" y="16688"/>
                  </a:lnTo>
                  <a:cubicBezTo>
                    <a:pt x="6990" y="16799"/>
                    <a:pt x="6869" y="16889"/>
                    <a:pt x="6734" y="16889"/>
                  </a:cubicBezTo>
                  <a:cubicBezTo>
                    <a:pt x="6696" y="16889"/>
                    <a:pt x="6657" y="16882"/>
                    <a:pt x="6618" y="16866"/>
                  </a:cubicBezTo>
                  <a:lnTo>
                    <a:pt x="5800" y="16546"/>
                  </a:lnTo>
                  <a:cubicBezTo>
                    <a:pt x="5586" y="16510"/>
                    <a:pt x="5515" y="16297"/>
                    <a:pt x="5551" y="16119"/>
                  </a:cubicBezTo>
                  <a:lnTo>
                    <a:pt x="5835" y="15158"/>
                  </a:lnTo>
                  <a:cubicBezTo>
                    <a:pt x="5871" y="14945"/>
                    <a:pt x="5800" y="14767"/>
                    <a:pt x="5622" y="14660"/>
                  </a:cubicBezTo>
                  <a:cubicBezTo>
                    <a:pt x="4982" y="14304"/>
                    <a:pt x="4412" y="13842"/>
                    <a:pt x="3950" y="13272"/>
                  </a:cubicBezTo>
                  <a:cubicBezTo>
                    <a:pt x="3879" y="13201"/>
                    <a:pt x="3736" y="13130"/>
                    <a:pt x="3629" y="13130"/>
                  </a:cubicBezTo>
                  <a:cubicBezTo>
                    <a:pt x="3558" y="13130"/>
                    <a:pt x="3523" y="13166"/>
                    <a:pt x="3452" y="13166"/>
                  </a:cubicBezTo>
                  <a:lnTo>
                    <a:pt x="2455" y="13628"/>
                  </a:lnTo>
                  <a:cubicBezTo>
                    <a:pt x="2417" y="13647"/>
                    <a:pt x="2374" y="13656"/>
                    <a:pt x="2330" y="13656"/>
                  </a:cubicBezTo>
                  <a:cubicBezTo>
                    <a:pt x="2209" y="13656"/>
                    <a:pt x="2080" y="13590"/>
                    <a:pt x="2028" y="13486"/>
                  </a:cubicBezTo>
                  <a:lnTo>
                    <a:pt x="1566" y="12703"/>
                  </a:lnTo>
                  <a:cubicBezTo>
                    <a:pt x="1495" y="12561"/>
                    <a:pt x="1530" y="12347"/>
                    <a:pt x="1672" y="12241"/>
                  </a:cubicBezTo>
                  <a:lnTo>
                    <a:pt x="2562" y="11600"/>
                  </a:lnTo>
                  <a:cubicBezTo>
                    <a:pt x="2704" y="11493"/>
                    <a:pt x="2776" y="11316"/>
                    <a:pt x="2740" y="11138"/>
                  </a:cubicBezTo>
                  <a:cubicBezTo>
                    <a:pt x="2491" y="10462"/>
                    <a:pt x="2384" y="9786"/>
                    <a:pt x="2384" y="9074"/>
                  </a:cubicBezTo>
                  <a:cubicBezTo>
                    <a:pt x="2384" y="8896"/>
                    <a:pt x="2277" y="8718"/>
                    <a:pt x="2099" y="8683"/>
                  </a:cubicBezTo>
                  <a:lnTo>
                    <a:pt x="925" y="8362"/>
                  </a:lnTo>
                  <a:cubicBezTo>
                    <a:pt x="747" y="8291"/>
                    <a:pt x="605" y="8113"/>
                    <a:pt x="641" y="7935"/>
                  </a:cubicBezTo>
                  <a:lnTo>
                    <a:pt x="819" y="7081"/>
                  </a:lnTo>
                  <a:cubicBezTo>
                    <a:pt x="854" y="6868"/>
                    <a:pt x="996" y="6761"/>
                    <a:pt x="1210" y="6761"/>
                  </a:cubicBezTo>
                  <a:lnTo>
                    <a:pt x="2455" y="6868"/>
                  </a:lnTo>
                  <a:cubicBezTo>
                    <a:pt x="2478" y="6873"/>
                    <a:pt x="2501" y="6875"/>
                    <a:pt x="2524" y="6875"/>
                  </a:cubicBezTo>
                  <a:cubicBezTo>
                    <a:pt x="2677" y="6875"/>
                    <a:pt x="2820" y="6774"/>
                    <a:pt x="2882" y="6619"/>
                  </a:cubicBezTo>
                  <a:cubicBezTo>
                    <a:pt x="3131" y="6014"/>
                    <a:pt x="3487" y="5480"/>
                    <a:pt x="3879" y="4982"/>
                  </a:cubicBezTo>
                  <a:cubicBezTo>
                    <a:pt x="4021" y="4804"/>
                    <a:pt x="4021" y="4626"/>
                    <a:pt x="3914" y="4448"/>
                  </a:cubicBezTo>
                  <a:lnTo>
                    <a:pt x="3131" y="3310"/>
                  </a:lnTo>
                  <a:cubicBezTo>
                    <a:pt x="3025" y="3132"/>
                    <a:pt x="3025" y="2954"/>
                    <a:pt x="3167" y="2812"/>
                  </a:cubicBezTo>
                  <a:lnTo>
                    <a:pt x="3843" y="2242"/>
                  </a:lnTo>
                  <a:cubicBezTo>
                    <a:pt x="3914" y="2189"/>
                    <a:pt x="4003" y="2162"/>
                    <a:pt x="4092" y="2162"/>
                  </a:cubicBezTo>
                  <a:cubicBezTo>
                    <a:pt x="4181" y="2162"/>
                    <a:pt x="4270" y="2189"/>
                    <a:pt x="4341" y="2242"/>
                  </a:cubicBezTo>
                  <a:lnTo>
                    <a:pt x="5373" y="3274"/>
                  </a:lnTo>
                  <a:cubicBezTo>
                    <a:pt x="5454" y="3383"/>
                    <a:pt x="5578" y="3429"/>
                    <a:pt x="5710" y="3429"/>
                  </a:cubicBezTo>
                  <a:cubicBezTo>
                    <a:pt x="5751" y="3429"/>
                    <a:pt x="5793" y="3425"/>
                    <a:pt x="5835" y="3417"/>
                  </a:cubicBezTo>
                  <a:cubicBezTo>
                    <a:pt x="6369" y="3132"/>
                    <a:pt x="6938" y="2918"/>
                    <a:pt x="7508" y="2812"/>
                  </a:cubicBezTo>
                  <a:cubicBezTo>
                    <a:pt x="7686" y="2776"/>
                    <a:pt x="7828" y="2634"/>
                    <a:pt x="7864" y="2420"/>
                  </a:cubicBezTo>
                  <a:lnTo>
                    <a:pt x="8006" y="890"/>
                  </a:lnTo>
                  <a:cubicBezTo>
                    <a:pt x="8006" y="677"/>
                    <a:pt x="8184" y="535"/>
                    <a:pt x="8362" y="535"/>
                  </a:cubicBezTo>
                  <a:close/>
                  <a:moveTo>
                    <a:pt x="8326" y="1"/>
                  </a:moveTo>
                  <a:cubicBezTo>
                    <a:pt x="7899" y="1"/>
                    <a:pt x="7508" y="357"/>
                    <a:pt x="7437" y="819"/>
                  </a:cubicBezTo>
                  <a:lnTo>
                    <a:pt x="7330" y="2314"/>
                  </a:lnTo>
                  <a:cubicBezTo>
                    <a:pt x="6725" y="2420"/>
                    <a:pt x="6156" y="2634"/>
                    <a:pt x="5622" y="2883"/>
                  </a:cubicBezTo>
                  <a:lnTo>
                    <a:pt x="4626" y="1922"/>
                  </a:lnTo>
                  <a:cubicBezTo>
                    <a:pt x="4452" y="1748"/>
                    <a:pt x="4225" y="1658"/>
                    <a:pt x="3997" y="1658"/>
                  </a:cubicBezTo>
                  <a:cubicBezTo>
                    <a:pt x="3806" y="1658"/>
                    <a:pt x="3614" y="1721"/>
                    <a:pt x="3452" y="1851"/>
                  </a:cubicBezTo>
                  <a:lnTo>
                    <a:pt x="2776" y="2420"/>
                  </a:lnTo>
                  <a:cubicBezTo>
                    <a:pt x="2420" y="2741"/>
                    <a:pt x="2349" y="3239"/>
                    <a:pt x="2633" y="3595"/>
                  </a:cubicBezTo>
                  <a:lnTo>
                    <a:pt x="3380" y="4698"/>
                  </a:lnTo>
                  <a:cubicBezTo>
                    <a:pt x="2953" y="5196"/>
                    <a:pt x="2633" y="5765"/>
                    <a:pt x="2349" y="6370"/>
                  </a:cubicBezTo>
                  <a:lnTo>
                    <a:pt x="1174" y="6263"/>
                  </a:lnTo>
                  <a:cubicBezTo>
                    <a:pt x="1151" y="6261"/>
                    <a:pt x="1128" y="6260"/>
                    <a:pt x="1104" y="6260"/>
                  </a:cubicBezTo>
                  <a:cubicBezTo>
                    <a:pt x="673" y="6260"/>
                    <a:pt x="317" y="6571"/>
                    <a:pt x="249" y="7010"/>
                  </a:cubicBezTo>
                  <a:lnTo>
                    <a:pt x="71" y="7864"/>
                  </a:lnTo>
                  <a:cubicBezTo>
                    <a:pt x="0" y="8291"/>
                    <a:pt x="285" y="8718"/>
                    <a:pt x="712" y="8860"/>
                  </a:cubicBezTo>
                  <a:lnTo>
                    <a:pt x="1815" y="9145"/>
                  </a:lnTo>
                  <a:cubicBezTo>
                    <a:pt x="1815" y="9857"/>
                    <a:pt x="1922" y="10568"/>
                    <a:pt x="2171" y="11244"/>
                  </a:cubicBezTo>
                  <a:lnTo>
                    <a:pt x="1388" y="11849"/>
                  </a:lnTo>
                  <a:cubicBezTo>
                    <a:pt x="996" y="12134"/>
                    <a:pt x="890" y="12632"/>
                    <a:pt x="1103" y="13023"/>
                  </a:cubicBezTo>
                  <a:lnTo>
                    <a:pt x="1566" y="13771"/>
                  </a:lnTo>
                  <a:cubicBezTo>
                    <a:pt x="1717" y="14048"/>
                    <a:pt x="2011" y="14218"/>
                    <a:pt x="2321" y="14218"/>
                  </a:cubicBezTo>
                  <a:cubicBezTo>
                    <a:pt x="2449" y="14218"/>
                    <a:pt x="2580" y="14189"/>
                    <a:pt x="2704" y="14126"/>
                  </a:cubicBezTo>
                  <a:lnTo>
                    <a:pt x="3594" y="13699"/>
                  </a:lnTo>
                  <a:cubicBezTo>
                    <a:pt x="4092" y="14233"/>
                    <a:pt x="4661" y="14731"/>
                    <a:pt x="5302" y="15087"/>
                  </a:cubicBezTo>
                  <a:lnTo>
                    <a:pt x="5053" y="15977"/>
                  </a:lnTo>
                  <a:cubicBezTo>
                    <a:pt x="4946" y="16439"/>
                    <a:pt x="5195" y="16866"/>
                    <a:pt x="5622" y="17044"/>
                  </a:cubicBezTo>
                  <a:lnTo>
                    <a:pt x="6440" y="17329"/>
                  </a:lnTo>
                  <a:cubicBezTo>
                    <a:pt x="6547" y="17364"/>
                    <a:pt x="6618" y="17400"/>
                    <a:pt x="6725" y="17400"/>
                  </a:cubicBezTo>
                  <a:cubicBezTo>
                    <a:pt x="7081" y="17400"/>
                    <a:pt x="7365" y="17186"/>
                    <a:pt x="7543" y="16902"/>
                  </a:cubicBezTo>
                  <a:lnTo>
                    <a:pt x="7970" y="15977"/>
                  </a:lnTo>
                  <a:cubicBezTo>
                    <a:pt x="8265" y="16006"/>
                    <a:pt x="8566" y="16023"/>
                    <a:pt x="8868" y="16023"/>
                  </a:cubicBezTo>
                  <a:cubicBezTo>
                    <a:pt x="9295" y="16023"/>
                    <a:pt x="9724" y="15989"/>
                    <a:pt x="10141" y="15905"/>
                  </a:cubicBezTo>
                  <a:lnTo>
                    <a:pt x="10568" y="16795"/>
                  </a:lnTo>
                  <a:cubicBezTo>
                    <a:pt x="10729" y="17091"/>
                    <a:pt x="11033" y="17285"/>
                    <a:pt x="11357" y="17285"/>
                  </a:cubicBezTo>
                  <a:cubicBezTo>
                    <a:pt x="11461" y="17285"/>
                    <a:pt x="11567" y="17265"/>
                    <a:pt x="11671" y="17222"/>
                  </a:cubicBezTo>
                  <a:lnTo>
                    <a:pt x="12489" y="16937"/>
                  </a:lnTo>
                  <a:cubicBezTo>
                    <a:pt x="12916" y="16759"/>
                    <a:pt x="13165" y="16332"/>
                    <a:pt x="13058" y="15870"/>
                  </a:cubicBezTo>
                  <a:lnTo>
                    <a:pt x="12738" y="14767"/>
                  </a:lnTo>
                  <a:cubicBezTo>
                    <a:pt x="13307" y="14411"/>
                    <a:pt x="13841" y="13913"/>
                    <a:pt x="14268" y="13379"/>
                  </a:cubicBezTo>
                  <a:lnTo>
                    <a:pt x="15300" y="13877"/>
                  </a:lnTo>
                  <a:cubicBezTo>
                    <a:pt x="15422" y="13928"/>
                    <a:pt x="15548" y="13953"/>
                    <a:pt x="15670" y="13953"/>
                  </a:cubicBezTo>
                  <a:cubicBezTo>
                    <a:pt x="15975" y="13953"/>
                    <a:pt x="16261" y="13801"/>
                    <a:pt x="16439" y="13522"/>
                  </a:cubicBezTo>
                  <a:lnTo>
                    <a:pt x="16901" y="12774"/>
                  </a:lnTo>
                  <a:cubicBezTo>
                    <a:pt x="17115" y="12383"/>
                    <a:pt x="17008" y="11885"/>
                    <a:pt x="16616" y="11600"/>
                  </a:cubicBezTo>
                  <a:lnTo>
                    <a:pt x="15549" y="10817"/>
                  </a:lnTo>
                  <a:cubicBezTo>
                    <a:pt x="15691" y="10248"/>
                    <a:pt x="15763" y="9643"/>
                    <a:pt x="15763" y="9038"/>
                  </a:cubicBezTo>
                  <a:lnTo>
                    <a:pt x="15763" y="8932"/>
                  </a:lnTo>
                  <a:lnTo>
                    <a:pt x="17079" y="8576"/>
                  </a:lnTo>
                  <a:cubicBezTo>
                    <a:pt x="17506" y="8469"/>
                    <a:pt x="17791" y="8042"/>
                    <a:pt x="17719" y="7580"/>
                  </a:cubicBezTo>
                  <a:lnTo>
                    <a:pt x="17719" y="7580"/>
                  </a:lnTo>
                  <a:lnTo>
                    <a:pt x="17684" y="7651"/>
                  </a:lnTo>
                  <a:lnTo>
                    <a:pt x="17506" y="6761"/>
                  </a:lnTo>
                  <a:cubicBezTo>
                    <a:pt x="17438" y="6356"/>
                    <a:pt x="17082" y="6047"/>
                    <a:pt x="16651" y="6047"/>
                  </a:cubicBezTo>
                  <a:cubicBezTo>
                    <a:pt x="16628" y="6047"/>
                    <a:pt x="16604" y="6048"/>
                    <a:pt x="16581" y="6050"/>
                  </a:cubicBezTo>
                  <a:lnTo>
                    <a:pt x="15086" y="6156"/>
                  </a:lnTo>
                  <a:cubicBezTo>
                    <a:pt x="14837" y="5623"/>
                    <a:pt x="14517" y="5124"/>
                    <a:pt x="14161" y="4662"/>
                  </a:cubicBezTo>
                  <a:lnTo>
                    <a:pt x="15015" y="3452"/>
                  </a:lnTo>
                  <a:cubicBezTo>
                    <a:pt x="15264" y="3096"/>
                    <a:pt x="15193" y="2563"/>
                    <a:pt x="14837" y="2278"/>
                  </a:cubicBezTo>
                  <a:lnTo>
                    <a:pt x="14161" y="1709"/>
                  </a:lnTo>
                  <a:cubicBezTo>
                    <a:pt x="14015" y="1579"/>
                    <a:pt x="13825" y="1516"/>
                    <a:pt x="13631" y="1516"/>
                  </a:cubicBezTo>
                  <a:cubicBezTo>
                    <a:pt x="13399" y="1516"/>
                    <a:pt x="13161" y="1606"/>
                    <a:pt x="12987" y="1780"/>
                  </a:cubicBezTo>
                  <a:lnTo>
                    <a:pt x="11884" y="2883"/>
                  </a:lnTo>
                  <a:cubicBezTo>
                    <a:pt x="11350" y="2598"/>
                    <a:pt x="10817" y="2420"/>
                    <a:pt x="10247" y="2314"/>
                  </a:cubicBezTo>
                  <a:lnTo>
                    <a:pt x="10105" y="819"/>
                  </a:lnTo>
                  <a:cubicBezTo>
                    <a:pt x="10070" y="357"/>
                    <a:pt x="9678" y="1"/>
                    <a:pt x="9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250;p73">
              <a:extLst>
                <a:ext uri="{FF2B5EF4-FFF2-40B4-BE49-F238E27FC236}">
                  <a16:creationId xmlns:a16="http://schemas.microsoft.com/office/drawing/2014/main" id="{845E66EB-1011-4133-9CEB-A4EBA637C34E}"/>
                </a:ext>
              </a:extLst>
            </p:cNvPr>
            <p:cNvSpPr/>
            <p:nvPr/>
          </p:nvSpPr>
          <p:spPr>
            <a:xfrm>
              <a:off x="4879763" y="2837850"/>
              <a:ext cx="187725" cy="85875"/>
            </a:xfrm>
            <a:custGeom>
              <a:avLst/>
              <a:gdLst/>
              <a:ahLst/>
              <a:cxnLst/>
              <a:rect l="l" t="t" r="r" b="b"/>
              <a:pathLst>
                <a:path w="7509" h="3435" extrusionOk="0">
                  <a:moveTo>
                    <a:pt x="2968" y="0"/>
                  </a:moveTo>
                  <a:cubicBezTo>
                    <a:pt x="2010" y="0"/>
                    <a:pt x="1036" y="289"/>
                    <a:pt x="178" y="908"/>
                  </a:cubicBezTo>
                  <a:cubicBezTo>
                    <a:pt x="36" y="979"/>
                    <a:pt x="0" y="1157"/>
                    <a:pt x="107" y="1264"/>
                  </a:cubicBezTo>
                  <a:cubicBezTo>
                    <a:pt x="149" y="1326"/>
                    <a:pt x="226" y="1364"/>
                    <a:pt x="304" y="1364"/>
                  </a:cubicBezTo>
                  <a:cubicBezTo>
                    <a:pt x="361" y="1364"/>
                    <a:pt x="418" y="1344"/>
                    <a:pt x="463" y="1300"/>
                  </a:cubicBezTo>
                  <a:cubicBezTo>
                    <a:pt x="1175" y="801"/>
                    <a:pt x="2064" y="517"/>
                    <a:pt x="2954" y="517"/>
                  </a:cubicBezTo>
                  <a:cubicBezTo>
                    <a:pt x="4733" y="552"/>
                    <a:pt x="6298" y="1620"/>
                    <a:pt x="6974" y="3257"/>
                  </a:cubicBezTo>
                  <a:cubicBezTo>
                    <a:pt x="7010" y="3363"/>
                    <a:pt x="7081" y="3434"/>
                    <a:pt x="7188" y="3434"/>
                  </a:cubicBezTo>
                  <a:lnTo>
                    <a:pt x="7295" y="3434"/>
                  </a:lnTo>
                  <a:cubicBezTo>
                    <a:pt x="7437" y="3399"/>
                    <a:pt x="7508" y="3221"/>
                    <a:pt x="7437" y="3114"/>
                  </a:cubicBezTo>
                  <a:lnTo>
                    <a:pt x="7472" y="3079"/>
                  </a:lnTo>
                  <a:cubicBezTo>
                    <a:pt x="6715" y="1138"/>
                    <a:pt x="4872" y="0"/>
                    <a:pt x="2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51;p73">
              <a:extLst>
                <a:ext uri="{FF2B5EF4-FFF2-40B4-BE49-F238E27FC236}">
                  <a16:creationId xmlns:a16="http://schemas.microsoft.com/office/drawing/2014/main" id="{406D4547-DA3B-4B02-81F1-DAFE45271071}"/>
                </a:ext>
              </a:extLst>
            </p:cNvPr>
            <p:cNvSpPr/>
            <p:nvPr/>
          </p:nvSpPr>
          <p:spPr>
            <a:xfrm>
              <a:off x="4811263" y="2877475"/>
              <a:ext cx="97875" cy="190350"/>
            </a:xfrm>
            <a:custGeom>
              <a:avLst/>
              <a:gdLst/>
              <a:ahLst/>
              <a:cxnLst/>
              <a:rect l="l" t="t" r="r" b="b"/>
              <a:pathLst>
                <a:path w="3915" h="7614" extrusionOk="0">
                  <a:moveTo>
                    <a:pt x="2262" y="0"/>
                  </a:moveTo>
                  <a:cubicBezTo>
                    <a:pt x="2206" y="0"/>
                    <a:pt x="2149" y="21"/>
                    <a:pt x="2100" y="70"/>
                  </a:cubicBezTo>
                  <a:cubicBezTo>
                    <a:pt x="1" y="2419"/>
                    <a:pt x="677" y="6119"/>
                    <a:pt x="3488" y="7578"/>
                  </a:cubicBezTo>
                  <a:cubicBezTo>
                    <a:pt x="3523" y="7578"/>
                    <a:pt x="3559" y="7614"/>
                    <a:pt x="3594" y="7614"/>
                  </a:cubicBezTo>
                  <a:cubicBezTo>
                    <a:pt x="3701" y="7614"/>
                    <a:pt x="3772" y="7542"/>
                    <a:pt x="3843" y="7471"/>
                  </a:cubicBezTo>
                  <a:cubicBezTo>
                    <a:pt x="3915" y="7329"/>
                    <a:pt x="3843" y="7187"/>
                    <a:pt x="3737" y="7115"/>
                  </a:cubicBezTo>
                  <a:lnTo>
                    <a:pt x="3737" y="7080"/>
                  </a:lnTo>
                  <a:cubicBezTo>
                    <a:pt x="1246" y="5799"/>
                    <a:pt x="641" y="2525"/>
                    <a:pt x="2491" y="426"/>
                  </a:cubicBezTo>
                  <a:cubicBezTo>
                    <a:pt x="2628" y="234"/>
                    <a:pt x="2449" y="0"/>
                    <a:pt x="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252;p73">
              <a:extLst>
                <a:ext uri="{FF2B5EF4-FFF2-40B4-BE49-F238E27FC236}">
                  <a16:creationId xmlns:a16="http://schemas.microsoft.com/office/drawing/2014/main" id="{83DC6E7E-2C7B-4546-B834-F09798ABA806}"/>
                </a:ext>
              </a:extLst>
            </p:cNvPr>
            <p:cNvSpPr/>
            <p:nvPr/>
          </p:nvSpPr>
          <p:spPr>
            <a:xfrm>
              <a:off x="4915338" y="2936525"/>
              <a:ext cx="159250" cy="143175"/>
            </a:xfrm>
            <a:custGeom>
              <a:avLst/>
              <a:gdLst/>
              <a:ahLst/>
              <a:cxnLst/>
              <a:rect l="l" t="t" r="r" b="b"/>
              <a:pathLst>
                <a:path w="6370" h="5727" extrusionOk="0">
                  <a:moveTo>
                    <a:pt x="6060" y="1"/>
                  </a:moveTo>
                  <a:cubicBezTo>
                    <a:pt x="5922" y="1"/>
                    <a:pt x="5781" y="110"/>
                    <a:pt x="5800" y="306"/>
                  </a:cubicBezTo>
                  <a:cubicBezTo>
                    <a:pt x="5836" y="484"/>
                    <a:pt x="5836" y="697"/>
                    <a:pt x="5836" y="911"/>
                  </a:cubicBezTo>
                  <a:cubicBezTo>
                    <a:pt x="5836" y="3295"/>
                    <a:pt x="3915" y="5216"/>
                    <a:pt x="1531" y="5216"/>
                  </a:cubicBezTo>
                  <a:cubicBezTo>
                    <a:pt x="1175" y="5216"/>
                    <a:pt x="819" y="5180"/>
                    <a:pt x="463" y="5074"/>
                  </a:cubicBezTo>
                  <a:cubicBezTo>
                    <a:pt x="431" y="5064"/>
                    <a:pt x="401" y="5060"/>
                    <a:pt x="372" y="5060"/>
                  </a:cubicBezTo>
                  <a:cubicBezTo>
                    <a:pt x="86" y="5060"/>
                    <a:pt x="0" y="5507"/>
                    <a:pt x="357" y="5572"/>
                  </a:cubicBezTo>
                  <a:cubicBezTo>
                    <a:pt x="763" y="5677"/>
                    <a:pt x="1168" y="5727"/>
                    <a:pt x="1564" y="5727"/>
                  </a:cubicBezTo>
                  <a:cubicBezTo>
                    <a:pt x="4122" y="5727"/>
                    <a:pt x="6339" y="3652"/>
                    <a:pt x="6370" y="911"/>
                  </a:cubicBezTo>
                  <a:cubicBezTo>
                    <a:pt x="6370" y="697"/>
                    <a:pt x="6334" y="448"/>
                    <a:pt x="6299" y="235"/>
                  </a:cubicBezTo>
                  <a:cubicBezTo>
                    <a:pt x="6282" y="74"/>
                    <a:pt x="6173" y="1"/>
                    <a:pt x="6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253;p73">
              <a:extLst>
                <a:ext uri="{FF2B5EF4-FFF2-40B4-BE49-F238E27FC236}">
                  <a16:creationId xmlns:a16="http://schemas.microsoft.com/office/drawing/2014/main" id="{6FBB679D-61EA-4BAB-A902-4DAFFD9AD8EF}"/>
                </a:ext>
              </a:extLst>
            </p:cNvPr>
            <p:cNvSpPr/>
            <p:nvPr/>
          </p:nvSpPr>
          <p:spPr>
            <a:xfrm>
              <a:off x="4880913" y="2937475"/>
              <a:ext cx="143875" cy="39625"/>
            </a:xfrm>
            <a:custGeom>
              <a:avLst/>
              <a:gdLst/>
              <a:ahLst/>
              <a:cxnLst/>
              <a:rect l="l" t="t" r="r" b="b"/>
              <a:pathLst>
                <a:path w="5755" h="1585" extrusionOk="0">
                  <a:moveTo>
                    <a:pt x="2921" y="1"/>
                  </a:moveTo>
                  <a:cubicBezTo>
                    <a:pt x="1929" y="1"/>
                    <a:pt x="933" y="375"/>
                    <a:pt x="168" y="1122"/>
                  </a:cubicBezTo>
                  <a:cubicBezTo>
                    <a:pt x="0" y="1317"/>
                    <a:pt x="184" y="1579"/>
                    <a:pt x="391" y="1579"/>
                  </a:cubicBezTo>
                  <a:cubicBezTo>
                    <a:pt x="447" y="1579"/>
                    <a:pt x="506" y="1559"/>
                    <a:pt x="559" y="1513"/>
                  </a:cubicBezTo>
                  <a:cubicBezTo>
                    <a:pt x="1218" y="873"/>
                    <a:pt x="2072" y="552"/>
                    <a:pt x="2921" y="552"/>
                  </a:cubicBezTo>
                  <a:cubicBezTo>
                    <a:pt x="3771" y="552"/>
                    <a:pt x="4616" y="873"/>
                    <a:pt x="5256" y="1513"/>
                  </a:cubicBezTo>
                  <a:cubicBezTo>
                    <a:pt x="5327" y="1584"/>
                    <a:pt x="5398" y="1584"/>
                    <a:pt x="5469" y="1584"/>
                  </a:cubicBezTo>
                  <a:cubicBezTo>
                    <a:pt x="5541" y="1584"/>
                    <a:pt x="5612" y="1584"/>
                    <a:pt x="5647" y="1513"/>
                  </a:cubicBezTo>
                  <a:cubicBezTo>
                    <a:pt x="5754" y="1406"/>
                    <a:pt x="5754" y="1228"/>
                    <a:pt x="5647" y="1122"/>
                  </a:cubicBezTo>
                  <a:cubicBezTo>
                    <a:pt x="4900" y="375"/>
                    <a:pt x="3913" y="1"/>
                    <a:pt x="2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254;p73">
              <a:extLst>
                <a:ext uri="{FF2B5EF4-FFF2-40B4-BE49-F238E27FC236}">
                  <a16:creationId xmlns:a16="http://schemas.microsoft.com/office/drawing/2014/main" id="{9BC935F3-C7BE-4029-A70F-4738A1F88D04}"/>
                </a:ext>
              </a:extLst>
            </p:cNvPr>
            <p:cNvSpPr/>
            <p:nvPr/>
          </p:nvSpPr>
          <p:spPr>
            <a:xfrm>
              <a:off x="4905513" y="2980175"/>
              <a:ext cx="94350" cy="29650"/>
            </a:xfrm>
            <a:custGeom>
              <a:avLst/>
              <a:gdLst/>
              <a:ahLst/>
              <a:cxnLst/>
              <a:rect l="l" t="t" r="r" b="b"/>
              <a:pathLst>
                <a:path w="3774" h="1186" extrusionOk="0">
                  <a:moveTo>
                    <a:pt x="1941" y="1"/>
                  </a:moveTo>
                  <a:cubicBezTo>
                    <a:pt x="1319" y="1"/>
                    <a:pt x="696" y="232"/>
                    <a:pt x="216" y="695"/>
                  </a:cubicBezTo>
                  <a:cubicBezTo>
                    <a:pt x="1" y="909"/>
                    <a:pt x="171" y="1185"/>
                    <a:pt x="390" y="1185"/>
                  </a:cubicBezTo>
                  <a:cubicBezTo>
                    <a:pt x="461" y="1185"/>
                    <a:pt x="537" y="1156"/>
                    <a:pt x="607" y="1086"/>
                  </a:cubicBezTo>
                  <a:cubicBezTo>
                    <a:pt x="963" y="712"/>
                    <a:pt x="1443" y="526"/>
                    <a:pt x="1928" y="526"/>
                  </a:cubicBezTo>
                  <a:cubicBezTo>
                    <a:pt x="2413" y="526"/>
                    <a:pt x="2902" y="712"/>
                    <a:pt x="3276" y="1086"/>
                  </a:cubicBezTo>
                  <a:cubicBezTo>
                    <a:pt x="3329" y="1139"/>
                    <a:pt x="3400" y="1166"/>
                    <a:pt x="3471" y="1166"/>
                  </a:cubicBezTo>
                  <a:cubicBezTo>
                    <a:pt x="3543" y="1166"/>
                    <a:pt x="3614" y="1139"/>
                    <a:pt x="3667" y="1086"/>
                  </a:cubicBezTo>
                  <a:cubicBezTo>
                    <a:pt x="3774" y="979"/>
                    <a:pt x="3774" y="801"/>
                    <a:pt x="3667" y="695"/>
                  </a:cubicBezTo>
                  <a:cubicBezTo>
                    <a:pt x="3187" y="232"/>
                    <a:pt x="2564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255;p73">
              <a:extLst>
                <a:ext uri="{FF2B5EF4-FFF2-40B4-BE49-F238E27FC236}">
                  <a16:creationId xmlns:a16="http://schemas.microsoft.com/office/drawing/2014/main" id="{0C416314-DA1E-43B4-A2D4-DA2FF40D66EE}"/>
                </a:ext>
              </a:extLst>
            </p:cNvPr>
            <p:cNvSpPr/>
            <p:nvPr/>
          </p:nvSpPr>
          <p:spPr>
            <a:xfrm>
              <a:off x="4855363" y="2896600"/>
              <a:ext cx="194325" cy="56475"/>
            </a:xfrm>
            <a:custGeom>
              <a:avLst/>
              <a:gdLst/>
              <a:ahLst/>
              <a:cxnLst/>
              <a:rect l="l" t="t" r="r" b="b"/>
              <a:pathLst>
                <a:path w="7773" h="2259" extrusionOk="0">
                  <a:moveTo>
                    <a:pt x="3816" y="0"/>
                  </a:moveTo>
                  <a:cubicBezTo>
                    <a:pt x="2510" y="0"/>
                    <a:pt x="1197" y="509"/>
                    <a:pt x="194" y="1547"/>
                  </a:cubicBezTo>
                  <a:cubicBezTo>
                    <a:pt x="1" y="1740"/>
                    <a:pt x="192" y="2018"/>
                    <a:pt x="404" y="2018"/>
                  </a:cubicBezTo>
                  <a:cubicBezTo>
                    <a:pt x="465" y="2018"/>
                    <a:pt x="529" y="1995"/>
                    <a:pt x="585" y="1938"/>
                  </a:cubicBezTo>
                  <a:cubicBezTo>
                    <a:pt x="1473" y="999"/>
                    <a:pt x="2657" y="535"/>
                    <a:pt x="3836" y="535"/>
                  </a:cubicBezTo>
                  <a:cubicBezTo>
                    <a:pt x="5114" y="535"/>
                    <a:pt x="6386" y="1079"/>
                    <a:pt x="7274" y="2152"/>
                  </a:cubicBezTo>
                  <a:cubicBezTo>
                    <a:pt x="7310" y="2223"/>
                    <a:pt x="7381" y="2259"/>
                    <a:pt x="7488" y="2259"/>
                  </a:cubicBezTo>
                  <a:cubicBezTo>
                    <a:pt x="7559" y="2259"/>
                    <a:pt x="7594" y="2223"/>
                    <a:pt x="7666" y="2187"/>
                  </a:cubicBezTo>
                  <a:cubicBezTo>
                    <a:pt x="7772" y="2081"/>
                    <a:pt x="7772" y="1903"/>
                    <a:pt x="7701" y="1796"/>
                  </a:cubicBezTo>
                  <a:lnTo>
                    <a:pt x="7666" y="1796"/>
                  </a:lnTo>
                  <a:cubicBezTo>
                    <a:pt x="6663" y="607"/>
                    <a:pt x="5243" y="0"/>
                    <a:pt x="3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34008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1507;p63">
            <a:extLst>
              <a:ext uri="{FF2B5EF4-FFF2-40B4-BE49-F238E27FC236}">
                <a16:creationId xmlns:a16="http://schemas.microsoft.com/office/drawing/2014/main" id="{6D727D2A-1F50-491F-B3FA-735A8033EB30}"/>
              </a:ext>
            </a:extLst>
          </p:cNvPr>
          <p:cNvGrpSpPr/>
          <p:nvPr/>
        </p:nvGrpSpPr>
        <p:grpSpPr>
          <a:xfrm rot="4445754">
            <a:off x="8219569" y="4233894"/>
            <a:ext cx="1848863" cy="1750742"/>
            <a:chOff x="6720880" y="219654"/>
            <a:chExt cx="1848863" cy="1750742"/>
          </a:xfrm>
        </p:grpSpPr>
        <p:grpSp>
          <p:nvGrpSpPr>
            <p:cNvPr id="78" name="Google Shape;1508;p63">
              <a:extLst>
                <a:ext uri="{FF2B5EF4-FFF2-40B4-BE49-F238E27FC236}">
                  <a16:creationId xmlns:a16="http://schemas.microsoft.com/office/drawing/2014/main" id="{0128DE30-0AD4-4C26-B869-4229E30972CD}"/>
                </a:ext>
              </a:extLst>
            </p:cNvPr>
            <p:cNvGrpSpPr/>
            <p:nvPr/>
          </p:nvGrpSpPr>
          <p:grpSpPr>
            <a:xfrm rot="10800000" flipH="1">
              <a:off x="8345706" y="502825"/>
              <a:ext cx="166385" cy="701016"/>
              <a:chOff x="8668080" y="2328029"/>
              <a:chExt cx="127488" cy="537136"/>
            </a:xfrm>
          </p:grpSpPr>
          <p:sp>
            <p:nvSpPr>
              <p:cNvPr id="95" name="Google Shape;1509;p63">
                <a:extLst>
                  <a:ext uri="{FF2B5EF4-FFF2-40B4-BE49-F238E27FC236}">
                    <a16:creationId xmlns:a16="http://schemas.microsoft.com/office/drawing/2014/main" id="{358544FD-F995-46AF-B2CD-CB5D2D346BE4}"/>
                  </a:ext>
                </a:extLst>
              </p:cNvPr>
              <p:cNvSpPr/>
              <p:nvPr/>
            </p:nvSpPr>
            <p:spPr>
              <a:xfrm>
                <a:off x="8745387" y="2328029"/>
                <a:ext cx="50181" cy="4307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51" extrusionOk="0">
                    <a:moveTo>
                      <a:pt x="376" y="1"/>
                    </a:moveTo>
                    <a:cubicBezTo>
                      <a:pt x="169" y="1"/>
                      <a:pt x="1" y="169"/>
                      <a:pt x="1" y="376"/>
                    </a:cubicBezTo>
                    <a:cubicBezTo>
                      <a:pt x="1" y="601"/>
                      <a:pt x="185" y="750"/>
                      <a:pt x="377" y="750"/>
                    </a:cubicBezTo>
                    <a:cubicBezTo>
                      <a:pt x="469" y="750"/>
                      <a:pt x="563" y="716"/>
                      <a:pt x="639" y="640"/>
                    </a:cubicBezTo>
                    <a:cubicBezTo>
                      <a:pt x="874" y="405"/>
                      <a:pt x="708" y="2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510;p63">
                <a:extLst>
                  <a:ext uri="{FF2B5EF4-FFF2-40B4-BE49-F238E27FC236}">
                    <a16:creationId xmlns:a16="http://schemas.microsoft.com/office/drawing/2014/main" id="{51299CB4-3C75-48F7-B7B3-1F633C22C5B7}"/>
                  </a:ext>
                </a:extLst>
              </p:cNvPr>
              <p:cNvSpPr/>
              <p:nvPr/>
            </p:nvSpPr>
            <p:spPr>
              <a:xfrm>
                <a:off x="8745387" y="2426900"/>
                <a:ext cx="50181" cy="43013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50" extrusionOk="0">
                    <a:moveTo>
                      <a:pt x="376" y="1"/>
                    </a:moveTo>
                    <a:cubicBezTo>
                      <a:pt x="169" y="1"/>
                      <a:pt x="1" y="169"/>
                      <a:pt x="1" y="376"/>
                    </a:cubicBezTo>
                    <a:cubicBezTo>
                      <a:pt x="1" y="601"/>
                      <a:pt x="185" y="749"/>
                      <a:pt x="377" y="749"/>
                    </a:cubicBezTo>
                    <a:cubicBezTo>
                      <a:pt x="469" y="749"/>
                      <a:pt x="563" y="715"/>
                      <a:pt x="639" y="639"/>
                    </a:cubicBezTo>
                    <a:cubicBezTo>
                      <a:pt x="874" y="403"/>
                      <a:pt x="708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511;p63">
                <a:extLst>
                  <a:ext uri="{FF2B5EF4-FFF2-40B4-BE49-F238E27FC236}">
                    <a16:creationId xmlns:a16="http://schemas.microsoft.com/office/drawing/2014/main" id="{FEAA0EBC-A2F1-4A21-B30A-95F416672763}"/>
                  </a:ext>
                </a:extLst>
              </p:cNvPr>
              <p:cNvSpPr/>
              <p:nvPr/>
            </p:nvSpPr>
            <p:spPr>
              <a:xfrm>
                <a:off x="8745387" y="2525771"/>
                <a:ext cx="50181" cy="4295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49" extrusionOk="0">
                    <a:moveTo>
                      <a:pt x="374" y="0"/>
                    </a:moveTo>
                    <a:cubicBezTo>
                      <a:pt x="168" y="0"/>
                      <a:pt x="1" y="168"/>
                      <a:pt x="1" y="374"/>
                    </a:cubicBezTo>
                    <a:cubicBezTo>
                      <a:pt x="1" y="599"/>
                      <a:pt x="185" y="748"/>
                      <a:pt x="377" y="748"/>
                    </a:cubicBezTo>
                    <a:cubicBezTo>
                      <a:pt x="469" y="748"/>
                      <a:pt x="562" y="715"/>
                      <a:pt x="638" y="639"/>
                    </a:cubicBezTo>
                    <a:cubicBezTo>
                      <a:pt x="874" y="403"/>
                      <a:pt x="708" y="0"/>
                      <a:pt x="376" y="0"/>
                    </a:cubicBezTo>
                    <a:cubicBezTo>
                      <a:pt x="375" y="0"/>
                      <a:pt x="374" y="0"/>
                      <a:pt x="3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512;p63">
                <a:extLst>
                  <a:ext uri="{FF2B5EF4-FFF2-40B4-BE49-F238E27FC236}">
                    <a16:creationId xmlns:a16="http://schemas.microsoft.com/office/drawing/2014/main" id="{36D0FE05-0639-44F3-B8E6-E4F265124E8D}"/>
                  </a:ext>
                </a:extLst>
              </p:cNvPr>
              <p:cNvSpPr/>
              <p:nvPr/>
            </p:nvSpPr>
            <p:spPr>
              <a:xfrm>
                <a:off x="8745387" y="2624526"/>
                <a:ext cx="50181" cy="43013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50" extrusionOk="0">
                    <a:moveTo>
                      <a:pt x="376" y="1"/>
                    </a:moveTo>
                    <a:cubicBezTo>
                      <a:pt x="169" y="1"/>
                      <a:pt x="1" y="169"/>
                      <a:pt x="1" y="375"/>
                    </a:cubicBezTo>
                    <a:cubicBezTo>
                      <a:pt x="1" y="600"/>
                      <a:pt x="185" y="750"/>
                      <a:pt x="377" y="750"/>
                    </a:cubicBezTo>
                    <a:cubicBezTo>
                      <a:pt x="469" y="750"/>
                      <a:pt x="562" y="715"/>
                      <a:pt x="638" y="639"/>
                    </a:cubicBezTo>
                    <a:cubicBezTo>
                      <a:pt x="874" y="404"/>
                      <a:pt x="708" y="2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513;p63">
                <a:extLst>
                  <a:ext uri="{FF2B5EF4-FFF2-40B4-BE49-F238E27FC236}">
                    <a16:creationId xmlns:a16="http://schemas.microsoft.com/office/drawing/2014/main" id="{148D584D-B795-4AE8-B9DC-40909ED94440}"/>
                  </a:ext>
                </a:extLst>
              </p:cNvPr>
              <p:cNvSpPr/>
              <p:nvPr/>
            </p:nvSpPr>
            <p:spPr>
              <a:xfrm>
                <a:off x="8745387" y="2723397"/>
                <a:ext cx="44733" cy="43013"/>
              </a:xfrm>
              <a:custGeom>
                <a:avLst/>
                <a:gdLst/>
                <a:ahLst/>
                <a:cxnLst/>
                <a:rect l="l" t="t" r="r" b="b"/>
                <a:pathLst>
                  <a:path w="780" h="750" extrusionOk="0">
                    <a:moveTo>
                      <a:pt x="376" y="0"/>
                    </a:moveTo>
                    <a:cubicBezTo>
                      <a:pt x="169" y="0"/>
                      <a:pt x="1" y="168"/>
                      <a:pt x="1" y="374"/>
                    </a:cubicBezTo>
                    <a:cubicBezTo>
                      <a:pt x="1" y="526"/>
                      <a:pt x="92" y="663"/>
                      <a:pt x="232" y="720"/>
                    </a:cubicBezTo>
                    <a:cubicBezTo>
                      <a:pt x="279" y="740"/>
                      <a:pt x="328" y="749"/>
                      <a:pt x="376" y="749"/>
                    </a:cubicBezTo>
                    <a:cubicBezTo>
                      <a:pt x="474" y="749"/>
                      <a:pt x="569" y="711"/>
                      <a:pt x="640" y="640"/>
                    </a:cubicBezTo>
                    <a:cubicBezTo>
                      <a:pt x="747" y="532"/>
                      <a:pt x="780" y="371"/>
                      <a:pt x="721" y="231"/>
                    </a:cubicBezTo>
                    <a:cubicBezTo>
                      <a:pt x="663" y="91"/>
                      <a:pt x="527" y="0"/>
                      <a:pt x="3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514;p63">
                <a:extLst>
                  <a:ext uri="{FF2B5EF4-FFF2-40B4-BE49-F238E27FC236}">
                    <a16:creationId xmlns:a16="http://schemas.microsoft.com/office/drawing/2014/main" id="{4FC550AA-4926-4CBC-AB52-E3D1C3B60673}"/>
                  </a:ext>
                </a:extLst>
              </p:cNvPr>
              <p:cNvSpPr/>
              <p:nvPr/>
            </p:nvSpPr>
            <p:spPr>
              <a:xfrm>
                <a:off x="8745387" y="2822153"/>
                <a:ext cx="50181" cy="43013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50" extrusionOk="0">
                    <a:moveTo>
                      <a:pt x="376" y="1"/>
                    </a:moveTo>
                    <a:cubicBezTo>
                      <a:pt x="169" y="1"/>
                      <a:pt x="1" y="169"/>
                      <a:pt x="1" y="375"/>
                    </a:cubicBezTo>
                    <a:cubicBezTo>
                      <a:pt x="1" y="600"/>
                      <a:pt x="185" y="750"/>
                      <a:pt x="377" y="750"/>
                    </a:cubicBezTo>
                    <a:cubicBezTo>
                      <a:pt x="469" y="750"/>
                      <a:pt x="562" y="715"/>
                      <a:pt x="638" y="639"/>
                    </a:cubicBezTo>
                    <a:cubicBezTo>
                      <a:pt x="874" y="404"/>
                      <a:pt x="708" y="2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515;p63">
                <a:extLst>
                  <a:ext uri="{FF2B5EF4-FFF2-40B4-BE49-F238E27FC236}">
                    <a16:creationId xmlns:a16="http://schemas.microsoft.com/office/drawing/2014/main" id="{680F646D-538A-416F-999A-4F2771C847A6}"/>
                  </a:ext>
                </a:extLst>
              </p:cNvPr>
              <p:cNvSpPr/>
              <p:nvPr/>
            </p:nvSpPr>
            <p:spPr>
              <a:xfrm>
                <a:off x="8668080" y="2328029"/>
                <a:ext cx="50181" cy="4307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51" extrusionOk="0">
                    <a:moveTo>
                      <a:pt x="374" y="1"/>
                    </a:moveTo>
                    <a:cubicBezTo>
                      <a:pt x="168" y="1"/>
                      <a:pt x="0" y="169"/>
                      <a:pt x="0" y="376"/>
                    </a:cubicBezTo>
                    <a:cubicBezTo>
                      <a:pt x="1" y="601"/>
                      <a:pt x="185" y="750"/>
                      <a:pt x="377" y="750"/>
                    </a:cubicBezTo>
                    <a:cubicBezTo>
                      <a:pt x="469" y="750"/>
                      <a:pt x="563" y="716"/>
                      <a:pt x="639" y="640"/>
                    </a:cubicBezTo>
                    <a:cubicBezTo>
                      <a:pt x="875" y="404"/>
                      <a:pt x="708" y="1"/>
                      <a:pt x="3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516;p63">
                <a:extLst>
                  <a:ext uri="{FF2B5EF4-FFF2-40B4-BE49-F238E27FC236}">
                    <a16:creationId xmlns:a16="http://schemas.microsoft.com/office/drawing/2014/main" id="{3B013AAE-C725-4809-A2E2-7962D25D53EA}"/>
                  </a:ext>
                </a:extLst>
              </p:cNvPr>
              <p:cNvSpPr/>
              <p:nvPr/>
            </p:nvSpPr>
            <p:spPr>
              <a:xfrm>
                <a:off x="8668080" y="2426900"/>
                <a:ext cx="50181" cy="4295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49" extrusionOk="0">
                    <a:moveTo>
                      <a:pt x="374" y="1"/>
                    </a:moveTo>
                    <a:cubicBezTo>
                      <a:pt x="168" y="1"/>
                      <a:pt x="0" y="169"/>
                      <a:pt x="0" y="376"/>
                    </a:cubicBezTo>
                    <a:cubicBezTo>
                      <a:pt x="1" y="600"/>
                      <a:pt x="185" y="749"/>
                      <a:pt x="377" y="749"/>
                    </a:cubicBezTo>
                    <a:cubicBezTo>
                      <a:pt x="469" y="749"/>
                      <a:pt x="563" y="715"/>
                      <a:pt x="639" y="638"/>
                    </a:cubicBezTo>
                    <a:cubicBezTo>
                      <a:pt x="875" y="403"/>
                      <a:pt x="708" y="1"/>
                      <a:pt x="3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517;p63">
                <a:extLst>
                  <a:ext uri="{FF2B5EF4-FFF2-40B4-BE49-F238E27FC236}">
                    <a16:creationId xmlns:a16="http://schemas.microsoft.com/office/drawing/2014/main" id="{69F9CB53-1728-4103-AB91-89B2CB7C2642}"/>
                  </a:ext>
                </a:extLst>
              </p:cNvPr>
              <p:cNvSpPr/>
              <p:nvPr/>
            </p:nvSpPr>
            <p:spPr>
              <a:xfrm>
                <a:off x="8668080" y="2525713"/>
                <a:ext cx="43013" cy="4307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751" extrusionOk="0">
                    <a:moveTo>
                      <a:pt x="374" y="0"/>
                    </a:moveTo>
                    <a:cubicBezTo>
                      <a:pt x="167" y="0"/>
                      <a:pt x="0" y="168"/>
                      <a:pt x="0" y="375"/>
                    </a:cubicBezTo>
                    <a:cubicBezTo>
                      <a:pt x="0" y="582"/>
                      <a:pt x="167" y="750"/>
                      <a:pt x="374" y="750"/>
                    </a:cubicBezTo>
                    <a:cubicBezTo>
                      <a:pt x="581" y="750"/>
                      <a:pt x="749" y="582"/>
                      <a:pt x="749" y="375"/>
                    </a:cubicBezTo>
                    <a:cubicBezTo>
                      <a:pt x="749" y="168"/>
                      <a:pt x="581" y="0"/>
                      <a:pt x="3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518;p63">
                <a:extLst>
                  <a:ext uri="{FF2B5EF4-FFF2-40B4-BE49-F238E27FC236}">
                    <a16:creationId xmlns:a16="http://schemas.microsoft.com/office/drawing/2014/main" id="{90BBE208-F1AB-404F-9121-D8EBC2BBCDAF}"/>
                  </a:ext>
                </a:extLst>
              </p:cNvPr>
              <p:cNvSpPr/>
              <p:nvPr/>
            </p:nvSpPr>
            <p:spPr>
              <a:xfrm>
                <a:off x="8668080" y="2624526"/>
                <a:ext cx="43013" cy="43013"/>
              </a:xfrm>
              <a:custGeom>
                <a:avLst/>
                <a:gdLst/>
                <a:ahLst/>
                <a:cxnLst/>
                <a:rect l="l" t="t" r="r" b="b"/>
                <a:pathLst>
                  <a:path w="750" h="750" extrusionOk="0">
                    <a:moveTo>
                      <a:pt x="374" y="1"/>
                    </a:moveTo>
                    <a:cubicBezTo>
                      <a:pt x="167" y="1"/>
                      <a:pt x="0" y="169"/>
                      <a:pt x="0" y="376"/>
                    </a:cubicBezTo>
                    <a:cubicBezTo>
                      <a:pt x="0" y="583"/>
                      <a:pt x="167" y="750"/>
                      <a:pt x="374" y="750"/>
                    </a:cubicBezTo>
                    <a:cubicBezTo>
                      <a:pt x="581" y="750"/>
                      <a:pt x="749" y="583"/>
                      <a:pt x="749" y="376"/>
                    </a:cubicBezTo>
                    <a:cubicBezTo>
                      <a:pt x="749" y="169"/>
                      <a:pt x="581" y="1"/>
                      <a:pt x="3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519;p63">
                <a:extLst>
                  <a:ext uri="{FF2B5EF4-FFF2-40B4-BE49-F238E27FC236}">
                    <a16:creationId xmlns:a16="http://schemas.microsoft.com/office/drawing/2014/main" id="{9C898B8B-1485-451D-81AA-F4BA5B710803}"/>
                  </a:ext>
                </a:extLst>
              </p:cNvPr>
              <p:cNvSpPr/>
              <p:nvPr/>
            </p:nvSpPr>
            <p:spPr>
              <a:xfrm>
                <a:off x="8668080" y="2723397"/>
                <a:ext cx="44733" cy="43013"/>
              </a:xfrm>
              <a:custGeom>
                <a:avLst/>
                <a:gdLst/>
                <a:ahLst/>
                <a:cxnLst/>
                <a:rect l="l" t="t" r="r" b="b"/>
                <a:pathLst>
                  <a:path w="780" h="750" extrusionOk="0">
                    <a:moveTo>
                      <a:pt x="377" y="0"/>
                    </a:moveTo>
                    <a:cubicBezTo>
                      <a:pt x="376" y="0"/>
                      <a:pt x="375" y="0"/>
                      <a:pt x="374" y="0"/>
                    </a:cubicBezTo>
                    <a:cubicBezTo>
                      <a:pt x="168" y="0"/>
                      <a:pt x="0" y="168"/>
                      <a:pt x="0" y="374"/>
                    </a:cubicBezTo>
                    <a:cubicBezTo>
                      <a:pt x="0" y="526"/>
                      <a:pt x="92" y="663"/>
                      <a:pt x="233" y="720"/>
                    </a:cubicBezTo>
                    <a:cubicBezTo>
                      <a:pt x="279" y="740"/>
                      <a:pt x="327" y="749"/>
                      <a:pt x="376" y="749"/>
                    </a:cubicBezTo>
                    <a:cubicBezTo>
                      <a:pt x="473" y="749"/>
                      <a:pt x="568" y="711"/>
                      <a:pt x="640" y="639"/>
                    </a:cubicBezTo>
                    <a:cubicBezTo>
                      <a:pt x="748" y="532"/>
                      <a:pt x="779" y="371"/>
                      <a:pt x="722" y="230"/>
                    </a:cubicBezTo>
                    <a:cubicBezTo>
                      <a:pt x="663" y="92"/>
                      <a:pt x="528" y="0"/>
                      <a:pt x="3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520;p63">
                <a:extLst>
                  <a:ext uri="{FF2B5EF4-FFF2-40B4-BE49-F238E27FC236}">
                    <a16:creationId xmlns:a16="http://schemas.microsoft.com/office/drawing/2014/main" id="{7C5B59FD-F560-452F-9550-8D81EC2CFE41}"/>
                  </a:ext>
                </a:extLst>
              </p:cNvPr>
              <p:cNvSpPr/>
              <p:nvPr/>
            </p:nvSpPr>
            <p:spPr>
              <a:xfrm>
                <a:off x="8668080" y="2822153"/>
                <a:ext cx="50181" cy="43013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50" extrusionOk="0">
                    <a:moveTo>
                      <a:pt x="374" y="1"/>
                    </a:moveTo>
                    <a:cubicBezTo>
                      <a:pt x="168" y="2"/>
                      <a:pt x="1" y="169"/>
                      <a:pt x="0" y="375"/>
                    </a:cubicBezTo>
                    <a:cubicBezTo>
                      <a:pt x="0" y="600"/>
                      <a:pt x="185" y="750"/>
                      <a:pt x="377" y="750"/>
                    </a:cubicBezTo>
                    <a:cubicBezTo>
                      <a:pt x="469" y="750"/>
                      <a:pt x="563" y="715"/>
                      <a:pt x="639" y="639"/>
                    </a:cubicBezTo>
                    <a:cubicBezTo>
                      <a:pt x="875" y="403"/>
                      <a:pt x="708" y="1"/>
                      <a:pt x="3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" name="Google Shape;1521;p63">
              <a:extLst>
                <a:ext uri="{FF2B5EF4-FFF2-40B4-BE49-F238E27FC236}">
                  <a16:creationId xmlns:a16="http://schemas.microsoft.com/office/drawing/2014/main" id="{AEF6A3DE-1D0E-47B7-B7B8-B26B2DFE7024}"/>
                </a:ext>
              </a:extLst>
            </p:cNvPr>
            <p:cNvSpPr/>
            <p:nvPr/>
          </p:nvSpPr>
          <p:spPr>
            <a:xfrm>
              <a:off x="6730679" y="938796"/>
              <a:ext cx="1713168" cy="930792"/>
            </a:xfrm>
            <a:custGeom>
              <a:avLst/>
              <a:gdLst/>
              <a:ahLst/>
              <a:cxnLst/>
              <a:rect l="l" t="t" r="r" b="b"/>
              <a:pathLst>
                <a:path w="26399" h="14343" extrusionOk="0">
                  <a:moveTo>
                    <a:pt x="16147" y="11874"/>
                  </a:moveTo>
                  <a:cubicBezTo>
                    <a:pt x="15391" y="12180"/>
                    <a:pt x="14612" y="12465"/>
                    <a:pt x="13819" y="12725"/>
                  </a:cubicBezTo>
                  <a:cubicBezTo>
                    <a:pt x="10489" y="13814"/>
                    <a:pt x="7284" y="14342"/>
                    <a:pt x="4794" y="14210"/>
                  </a:cubicBezTo>
                  <a:cubicBezTo>
                    <a:pt x="1986" y="14062"/>
                    <a:pt x="340" y="13078"/>
                    <a:pt x="157" y="11442"/>
                  </a:cubicBezTo>
                  <a:cubicBezTo>
                    <a:pt x="1" y="10041"/>
                    <a:pt x="922" y="8430"/>
                    <a:pt x="2823" y="6778"/>
                  </a:cubicBezTo>
                  <a:cubicBezTo>
                    <a:pt x="5129" y="4774"/>
                    <a:pt x="8684" y="2894"/>
                    <a:pt x="12579" y="1619"/>
                  </a:cubicBezTo>
                  <a:cubicBezTo>
                    <a:pt x="15910" y="528"/>
                    <a:pt x="19114" y="0"/>
                    <a:pt x="21605" y="133"/>
                  </a:cubicBezTo>
                  <a:cubicBezTo>
                    <a:pt x="24413" y="282"/>
                    <a:pt x="26059" y="1265"/>
                    <a:pt x="26242" y="2901"/>
                  </a:cubicBezTo>
                  <a:cubicBezTo>
                    <a:pt x="26398" y="4301"/>
                    <a:pt x="25477" y="5914"/>
                    <a:pt x="23576" y="7565"/>
                  </a:cubicBezTo>
                  <a:cubicBezTo>
                    <a:pt x="21740" y="9161"/>
                    <a:pt x="19109" y="10679"/>
                    <a:pt x="16147" y="11874"/>
                  </a:cubicBezTo>
                  <a:close/>
                  <a:moveTo>
                    <a:pt x="3242" y="7194"/>
                  </a:moveTo>
                  <a:cubicBezTo>
                    <a:pt x="1564" y="8652"/>
                    <a:pt x="747" y="10039"/>
                    <a:pt x="877" y="11206"/>
                  </a:cubicBezTo>
                  <a:cubicBezTo>
                    <a:pt x="1031" y="12585"/>
                    <a:pt x="2504" y="13418"/>
                    <a:pt x="5025" y="13552"/>
                  </a:cubicBezTo>
                  <a:cubicBezTo>
                    <a:pt x="7421" y="13680"/>
                    <a:pt x="10520" y="13166"/>
                    <a:pt x="13751" y="12109"/>
                  </a:cubicBezTo>
                  <a:cubicBezTo>
                    <a:pt x="17523" y="10873"/>
                    <a:pt x="20950" y="9067"/>
                    <a:pt x="23157" y="7150"/>
                  </a:cubicBezTo>
                  <a:cubicBezTo>
                    <a:pt x="24835" y="5692"/>
                    <a:pt x="25652" y="4305"/>
                    <a:pt x="25522" y="3137"/>
                  </a:cubicBezTo>
                  <a:cubicBezTo>
                    <a:pt x="25368" y="1758"/>
                    <a:pt x="23895" y="925"/>
                    <a:pt x="21374" y="792"/>
                  </a:cubicBezTo>
                  <a:cubicBezTo>
                    <a:pt x="18978" y="664"/>
                    <a:pt x="15880" y="1177"/>
                    <a:pt x="12648" y="2235"/>
                  </a:cubicBezTo>
                  <a:cubicBezTo>
                    <a:pt x="8876" y="3470"/>
                    <a:pt x="5449" y="5277"/>
                    <a:pt x="3242" y="719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22;p63">
              <a:extLst>
                <a:ext uri="{FF2B5EF4-FFF2-40B4-BE49-F238E27FC236}">
                  <a16:creationId xmlns:a16="http://schemas.microsoft.com/office/drawing/2014/main" id="{1E62DFD5-C221-4ACA-81E7-7783F5AD7B43}"/>
                </a:ext>
              </a:extLst>
            </p:cNvPr>
            <p:cNvSpPr/>
            <p:nvPr/>
          </p:nvSpPr>
          <p:spPr>
            <a:xfrm>
              <a:off x="6754624" y="586752"/>
              <a:ext cx="1815118" cy="832151"/>
            </a:xfrm>
            <a:custGeom>
              <a:avLst/>
              <a:gdLst/>
              <a:ahLst/>
              <a:cxnLst/>
              <a:rect l="l" t="t" r="r" b="b"/>
              <a:pathLst>
                <a:path w="27970" h="12823" extrusionOk="0">
                  <a:moveTo>
                    <a:pt x="13849" y="12001"/>
                  </a:moveTo>
                  <a:cubicBezTo>
                    <a:pt x="13050" y="11838"/>
                    <a:pt x="12243" y="11645"/>
                    <a:pt x="11439" y="11426"/>
                  </a:cubicBezTo>
                  <a:cubicBezTo>
                    <a:pt x="8061" y="10497"/>
                    <a:pt x="5097" y="9169"/>
                    <a:pt x="3091" y="7685"/>
                  </a:cubicBezTo>
                  <a:cubicBezTo>
                    <a:pt x="833" y="6012"/>
                    <a:pt x="1" y="4284"/>
                    <a:pt x="752" y="2818"/>
                  </a:cubicBezTo>
                  <a:cubicBezTo>
                    <a:pt x="1394" y="1564"/>
                    <a:pt x="3052" y="727"/>
                    <a:pt x="5548" y="398"/>
                  </a:cubicBezTo>
                  <a:cubicBezTo>
                    <a:pt x="8576" y="0"/>
                    <a:pt x="12580" y="394"/>
                    <a:pt x="16532" y="1479"/>
                  </a:cubicBezTo>
                  <a:cubicBezTo>
                    <a:pt x="19911" y="2407"/>
                    <a:pt x="22876" y="3735"/>
                    <a:pt x="24879" y="5219"/>
                  </a:cubicBezTo>
                  <a:cubicBezTo>
                    <a:pt x="27139" y="6892"/>
                    <a:pt x="27969" y="8622"/>
                    <a:pt x="27219" y="10087"/>
                  </a:cubicBezTo>
                  <a:cubicBezTo>
                    <a:pt x="26577" y="11340"/>
                    <a:pt x="24919" y="12177"/>
                    <a:pt x="22422" y="12506"/>
                  </a:cubicBezTo>
                  <a:cubicBezTo>
                    <a:pt x="20011" y="12822"/>
                    <a:pt x="16980" y="12637"/>
                    <a:pt x="13849" y="12001"/>
                  </a:cubicBezTo>
                  <a:close/>
                  <a:moveTo>
                    <a:pt x="5669" y="976"/>
                  </a:moveTo>
                  <a:cubicBezTo>
                    <a:pt x="3465" y="1267"/>
                    <a:pt x="2018" y="1972"/>
                    <a:pt x="1483" y="3018"/>
                  </a:cubicBezTo>
                  <a:cubicBezTo>
                    <a:pt x="850" y="4253"/>
                    <a:pt x="1620" y="5760"/>
                    <a:pt x="3648" y="7263"/>
                  </a:cubicBezTo>
                  <a:cubicBezTo>
                    <a:pt x="5577" y="8691"/>
                    <a:pt x="8444" y="9974"/>
                    <a:pt x="11722" y="10873"/>
                  </a:cubicBezTo>
                  <a:cubicBezTo>
                    <a:pt x="15549" y="11924"/>
                    <a:pt x="19406" y="12308"/>
                    <a:pt x="22302" y="11926"/>
                  </a:cubicBezTo>
                  <a:cubicBezTo>
                    <a:pt x="24505" y="11636"/>
                    <a:pt x="25954" y="10931"/>
                    <a:pt x="26489" y="9885"/>
                  </a:cubicBezTo>
                  <a:cubicBezTo>
                    <a:pt x="27121" y="8650"/>
                    <a:pt x="26352" y="7142"/>
                    <a:pt x="24323" y="5640"/>
                  </a:cubicBezTo>
                  <a:cubicBezTo>
                    <a:pt x="22395" y="4213"/>
                    <a:pt x="19527" y="2930"/>
                    <a:pt x="16249" y="2030"/>
                  </a:cubicBezTo>
                  <a:cubicBezTo>
                    <a:pt x="12421" y="979"/>
                    <a:pt x="8566" y="595"/>
                    <a:pt x="5669" y="9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23;p63">
              <a:extLst>
                <a:ext uri="{FF2B5EF4-FFF2-40B4-BE49-F238E27FC236}">
                  <a16:creationId xmlns:a16="http://schemas.microsoft.com/office/drawing/2014/main" id="{4C691F25-9B39-4293-8D38-798CA4FD0D85}"/>
                </a:ext>
              </a:extLst>
            </p:cNvPr>
            <p:cNvSpPr/>
            <p:nvPr/>
          </p:nvSpPr>
          <p:spPr>
            <a:xfrm>
              <a:off x="7577859" y="219654"/>
              <a:ext cx="651613" cy="1750742"/>
            </a:xfrm>
            <a:custGeom>
              <a:avLst/>
              <a:gdLst/>
              <a:ahLst/>
              <a:cxnLst/>
              <a:rect l="l" t="t" r="r" b="b"/>
              <a:pathLst>
                <a:path w="10041" h="26978" extrusionOk="0">
                  <a:moveTo>
                    <a:pt x="6969" y="1"/>
                  </a:moveTo>
                  <a:lnTo>
                    <a:pt x="0" y="18820"/>
                  </a:lnTo>
                  <a:lnTo>
                    <a:pt x="10040" y="26978"/>
                  </a:lnTo>
                  <a:lnTo>
                    <a:pt x="6969" y="1"/>
                  </a:lnTo>
                  <a:close/>
                </a:path>
              </a:pathLst>
            </a:custGeom>
            <a:solidFill>
              <a:srgbClr val="301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24;p63">
              <a:extLst>
                <a:ext uri="{FF2B5EF4-FFF2-40B4-BE49-F238E27FC236}">
                  <a16:creationId xmlns:a16="http://schemas.microsoft.com/office/drawing/2014/main" id="{28CDEF87-BFB6-4994-AE64-1CAC55963B68}"/>
                </a:ext>
              </a:extLst>
            </p:cNvPr>
            <p:cNvSpPr/>
            <p:nvPr/>
          </p:nvSpPr>
          <p:spPr>
            <a:xfrm>
              <a:off x="6720880" y="219654"/>
              <a:ext cx="1309325" cy="1221327"/>
            </a:xfrm>
            <a:custGeom>
              <a:avLst/>
              <a:gdLst/>
              <a:ahLst/>
              <a:cxnLst/>
              <a:rect l="l" t="t" r="r" b="b"/>
              <a:pathLst>
                <a:path w="20176" h="18820" extrusionOk="0">
                  <a:moveTo>
                    <a:pt x="20175" y="1"/>
                  </a:moveTo>
                  <a:lnTo>
                    <a:pt x="13206" y="18820"/>
                  </a:lnTo>
                  <a:lnTo>
                    <a:pt x="1" y="1834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25;p63">
              <a:extLst>
                <a:ext uri="{FF2B5EF4-FFF2-40B4-BE49-F238E27FC236}">
                  <a16:creationId xmlns:a16="http://schemas.microsoft.com/office/drawing/2014/main" id="{58E7E3C4-717F-427C-BEDF-71B525DA3A20}"/>
                </a:ext>
              </a:extLst>
            </p:cNvPr>
            <p:cNvSpPr/>
            <p:nvPr/>
          </p:nvSpPr>
          <p:spPr>
            <a:xfrm>
              <a:off x="6720880" y="1409982"/>
              <a:ext cx="1508618" cy="560370"/>
            </a:xfrm>
            <a:custGeom>
              <a:avLst/>
              <a:gdLst/>
              <a:ahLst/>
              <a:cxnLst/>
              <a:rect l="l" t="t" r="r" b="b"/>
              <a:pathLst>
                <a:path w="23247" h="8635" extrusionOk="0">
                  <a:moveTo>
                    <a:pt x="1" y="1"/>
                  </a:moveTo>
                  <a:lnTo>
                    <a:pt x="13206" y="477"/>
                  </a:lnTo>
                  <a:lnTo>
                    <a:pt x="23246" y="8635"/>
                  </a:lnTo>
                  <a:lnTo>
                    <a:pt x="10273" y="861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26;p63">
              <a:extLst>
                <a:ext uri="{FF2B5EF4-FFF2-40B4-BE49-F238E27FC236}">
                  <a16:creationId xmlns:a16="http://schemas.microsoft.com/office/drawing/2014/main" id="{A9709C80-8EEB-4B1E-80BF-CC789740130B}"/>
                </a:ext>
              </a:extLst>
            </p:cNvPr>
            <p:cNvSpPr/>
            <p:nvPr/>
          </p:nvSpPr>
          <p:spPr>
            <a:xfrm>
              <a:off x="7387528" y="1440936"/>
              <a:ext cx="841950" cy="529415"/>
            </a:xfrm>
            <a:custGeom>
              <a:avLst/>
              <a:gdLst/>
              <a:ahLst/>
              <a:cxnLst/>
              <a:rect l="l" t="t" r="r" b="b"/>
              <a:pathLst>
                <a:path w="12974" h="8158" extrusionOk="0">
                  <a:moveTo>
                    <a:pt x="2933" y="0"/>
                  </a:moveTo>
                  <a:lnTo>
                    <a:pt x="0" y="8140"/>
                  </a:lnTo>
                  <a:lnTo>
                    <a:pt x="12973" y="8158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27;p63">
              <a:extLst>
                <a:ext uri="{FF2B5EF4-FFF2-40B4-BE49-F238E27FC236}">
                  <a16:creationId xmlns:a16="http://schemas.microsoft.com/office/drawing/2014/main" id="{AD445955-2DF4-4D99-8ABD-BFDECAD2E380}"/>
                </a:ext>
              </a:extLst>
            </p:cNvPr>
            <p:cNvSpPr/>
            <p:nvPr/>
          </p:nvSpPr>
          <p:spPr>
            <a:xfrm>
              <a:off x="7387528" y="219654"/>
              <a:ext cx="841950" cy="1750742"/>
            </a:xfrm>
            <a:custGeom>
              <a:avLst/>
              <a:gdLst/>
              <a:ahLst/>
              <a:cxnLst/>
              <a:rect l="l" t="t" r="r" b="b"/>
              <a:pathLst>
                <a:path w="12974" h="26978" extrusionOk="0">
                  <a:moveTo>
                    <a:pt x="9902" y="1"/>
                  </a:moveTo>
                  <a:lnTo>
                    <a:pt x="2933" y="18820"/>
                  </a:lnTo>
                  <a:lnTo>
                    <a:pt x="0" y="26960"/>
                  </a:lnTo>
                  <a:lnTo>
                    <a:pt x="12973" y="2697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28;p63">
              <a:extLst>
                <a:ext uri="{FF2B5EF4-FFF2-40B4-BE49-F238E27FC236}">
                  <a16:creationId xmlns:a16="http://schemas.microsoft.com/office/drawing/2014/main" id="{E099858E-BB74-4BEC-9694-E2D7131FB3BD}"/>
                </a:ext>
              </a:extLst>
            </p:cNvPr>
            <p:cNvSpPr/>
            <p:nvPr/>
          </p:nvSpPr>
          <p:spPr>
            <a:xfrm>
              <a:off x="6919518" y="484611"/>
              <a:ext cx="672119" cy="436355"/>
            </a:xfrm>
            <a:custGeom>
              <a:avLst/>
              <a:gdLst/>
              <a:ahLst/>
              <a:cxnLst/>
              <a:rect l="l" t="t" r="r" b="b"/>
              <a:pathLst>
                <a:path w="10357" h="6724" extrusionOk="0">
                  <a:moveTo>
                    <a:pt x="10357" y="0"/>
                  </a:moveTo>
                  <a:lnTo>
                    <a:pt x="6242" y="5135"/>
                  </a:lnTo>
                  <a:lnTo>
                    <a:pt x="0" y="6723"/>
                  </a:lnTo>
                  <a:lnTo>
                    <a:pt x="3862" y="154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29;p63">
              <a:extLst>
                <a:ext uri="{FF2B5EF4-FFF2-40B4-BE49-F238E27FC236}">
                  <a16:creationId xmlns:a16="http://schemas.microsoft.com/office/drawing/2014/main" id="{1806CD16-83C7-4081-A94F-9B0DE562D8A9}"/>
                </a:ext>
              </a:extLst>
            </p:cNvPr>
            <p:cNvSpPr/>
            <p:nvPr/>
          </p:nvSpPr>
          <p:spPr>
            <a:xfrm>
              <a:off x="7324581" y="484611"/>
              <a:ext cx="312081" cy="656220"/>
            </a:xfrm>
            <a:custGeom>
              <a:avLst/>
              <a:gdLst/>
              <a:ahLst/>
              <a:cxnLst/>
              <a:rect l="l" t="t" r="r" b="b"/>
              <a:pathLst>
                <a:path w="4809" h="10112" extrusionOk="0">
                  <a:moveTo>
                    <a:pt x="4809" y="7013"/>
                  </a:moveTo>
                  <a:lnTo>
                    <a:pt x="4115" y="0"/>
                  </a:lnTo>
                  <a:lnTo>
                    <a:pt x="0" y="5135"/>
                  </a:lnTo>
                  <a:lnTo>
                    <a:pt x="3305" y="1011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30;p63">
              <a:extLst>
                <a:ext uri="{FF2B5EF4-FFF2-40B4-BE49-F238E27FC236}">
                  <a16:creationId xmlns:a16="http://schemas.microsoft.com/office/drawing/2014/main" id="{41147F16-7DAB-4DC8-A010-681F5BBE09C5}"/>
                </a:ext>
              </a:extLst>
            </p:cNvPr>
            <p:cNvSpPr/>
            <p:nvPr/>
          </p:nvSpPr>
          <p:spPr>
            <a:xfrm>
              <a:off x="7086618" y="584806"/>
              <a:ext cx="238036" cy="233103"/>
            </a:xfrm>
            <a:custGeom>
              <a:avLst/>
              <a:gdLst/>
              <a:ahLst/>
              <a:cxnLst/>
              <a:rect l="l" t="t" r="r" b="b"/>
              <a:pathLst>
                <a:path w="3668" h="3592" extrusionOk="0">
                  <a:moveTo>
                    <a:pt x="3667" y="3591"/>
                  </a:moveTo>
                  <a:lnTo>
                    <a:pt x="1287" y="0"/>
                  </a:lnTo>
                  <a:lnTo>
                    <a:pt x="0" y="1726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31;p63">
              <a:extLst>
                <a:ext uri="{FF2B5EF4-FFF2-40B4-BE49-F238E27FC236}">
                  <a16:creationId xmlns:a16="http://schemas.microsoft.com/office/drawing/2014/main" id="{0BA44177-91F7-466C-8874-E55BD38FF623}"/>
                </a:ext>
              </a:extLst>
            </p:cNvPr>
            <p:cNvSpPr/>
            <p:nvPr/>
          </p:nvSpPr>
          <p:spPr>
            <a:xfrm>
              <a:off x="6919518" y="584806"/>
              <a:ext cx="405141" cy="336157"/>
            </a:xfrm>
            <a:custGeom>
              <a:avLst/>
              <a:gdLst/>
              <a:ahLst/>
              <a:cxnLst/>
              <a:rect l="l" t="t" r="r" b="b"/>
              <a:pathLst>
                <a:path w="6243" h="5180" extrusionOk="0">
                  <a:moveTo>
                    <a:pt x="3862" y="0"/>
                  </a:moveTo>
                  <a:lnTo>
                    <a:pt x="2575" y="1726"/>
                  </a:lnTo>
                  <a:lnTo>
                    <a:pt x="0" y="5179"/>
                  </a:lnTo>
                  <a:lnTo>
                    <a:pt x="6242" y="3591"/>
                  </a:lnTo>
                  <a:lnTo>
                    <a:pt x="3862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32;p63">
              <a:extLst>
                <a:ext uri="{FF2B5EF4-FFF2-40B4-BE49-F238E27FC236}">
                  <a16:creationId xmlns:a16="http://schemas.microsoft.com/office/drawing/2014/main" id="{85F45361-8D64-4F62-B33B-435E78D61BB9}"/>
                </a:ext>
              </a:extLst>
            </p:cNvPr>
            <p:cNvSpPr/>
            <p:nvPr/>
          </p:nvSpPr>
          <p:spPr>
            <a:xfrm>
              <a:off x="6919518" y="584806"/>
              <a:ext cx="405141" cy="336157"/>
            </a:xfrm>
            <a:custGeom>
              <a:avLst/>
              <a:gdLst/>
              <a:ahLst/>
              <a:cxnLst/>
              <a:rect l="l" t="t" r="r" b="b"/>
              <a:pathLst>
                <a:path w="6243" h="5180" extrusionOk="0">
                  <a:moveTo>
                    <a:pt x="6242" y="3591"/>
                  </a:moveTo>
                  <a:lnTo>
                    <a:pt x="3862" y="0"/>
                  </a:lnTo>
                  <a:lnTo>
                    <a:pt x="2575" y="1726"/>
                  </a:lnTo>
                  <a:lnTo>
                    <a:pt x="0" y="517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33;p63">
              <a:extLst>
                <a:ext uri="{FF2B5EF4-FFF2-40B4-BE49-F238E27FC236}">
                  <a16:creationId xmlns:a16="http://schemas.microsoft.com/office/drawing/2014/main" id="{248BEE39-5311-4109-949E-0FDD80D2BB1C}"/>
                </a:ext>
              </a:extLst>
            </p:cNvPr>
            <p:cNvSpPr/>
            <p:nvPr/>
          </p:nvSpPr>
          <p:spPr>
            <a:xfrm>
              <a:off x="6919518" y="817836"/>
              <a:ext cx="619554" cy="331744"/>
            </a:xfrm>
            <a:custGeom>
              <a:avLst/>
              <a:gdLst/>
              <a:ahLst/>
              <a:cxnLst/>
              <a:rect l="l" t="t" r="r" b="b"/>
              <a:pathLst>
                <a:path w="9547" h="5112" extrusionOk="0">
                  <a:moveTo>
                    <a:pt x="9547" y="4977"/>
                  </a:moveTo>
                  <a:lnTo>
                    <a:pt x="6242" y="0"/>
                  </a:lnTo>
                  <a:lnTo>
                    <a:pt x="0" y="1588"/>
                  </a:lnTo>
                  <a:lnTo>
                    <a:pt x="5846" y="4982"/>
                  </a:lnTo>
                  <a:lnTo>
                    <a:pt x="6070" y="5111"/>
                  </a:lnTo>
                  <a:close/>
                </a:path>
              </a:pathLst>
            </a:custGeom>
            <a:solidFill>
              <a:srgbClr val="990C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34;p63">
              <a:extLst>
                <a:ext uri="{FF2B5EF4-FFF2-40B4-BE49-F238E27FC236}">
                  <a16:creationId xmlns:a16="http://schemas.microsoft.com/office/drawing/2014/main" id="{0F113AF8-5557-40FF-926A-3833D5FCB02C}"/>
                </a:ext>
              </a:extLst>
            </p:cNvPr>
            <p:cNvSpPr/>
            <p:nvPr/>
          </p:nvSpPr>
          <p:spPr>
            <a:xfrm>
              <a:off x="6919518" y="817836"/>
              <a:ext cx="619554" cy="331744"/>
            </a:xfrm>
            <a:custGeom>
              <a:avLst/>
              <a:gdLst/>
              <a:ahLst/>
              <a:cxnLst/>
              <a:rect l="l" t="t" r="r" b="b"/>
              <a:pathLst>
                <a:path w="9547" h="5112" extrusionOk="0">
                  <a:moveTo>
                    <a:pt x="9547" y="4977"/>
                  </a:moveTo>
                  <a:lnTo>
                    <a:pt x="6242" y="0"/>
                  </a:lnTo>
                  <a:lnTo>
                    <a:pt x="0" y="1588"/>
                  </a:lnTo>
                  <a:lnTo>
                    <a:pt x="5846" y="4982"/>
                  </a:lnTo>
                  <a:lnTo>
                    <a:pt x="6070" y="51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35;p63">
              <a:extLst>
                <a:ext uri="{FF2B5EF4-FFF2-40B4-BE49-F238E27FC236}">
                  <a16:creationId xmlns:a16="http://schemas.microsoft.com/office/drawing/2014/main" id="{7266E3F9-4D41-4B1B-8160-FBA96B5FDEBC}"/>
                </a:ext>
              </a:extLst>
            </p:cNvPr>
            <p:cNvSpPr/>
            <p:nvPr/>
          </p:nvSpPr>
          <p:spPr>
            <a:xfrm>
              <a:off x="6758842" y="780198"/>
              <a:ext cx="1760217" cy="638698"/>
            </a:xfrm>
            <a:custGeom>
              <a:avLst/>
              <a:gdLst/>
              <a:ahLst/>
              <a:cxnLst/>
              <a:rect l="l" t="t" r="r" b="b"/>
              <a:pathLst>
                <a:path w="27124" h="9842" extrusionOk="0">
                  <a:moveTo>
                    <a:pt x="26503" y="6727"/>
                  </a:moveTo>
                  <a:cubicBezTo>
                    <a:pt x="26479" y="6787"/>
                    <a:pt x="26453" y="6846"/>
                    <a:pt x="26424" y="6905"/>
                  </a:cubicBezTo>
                  <a:cubicBezTo>
                    <a:pt x="25889" y="7950"/>
                    <a:pt x="24440" y="8656"/>
                    <a:pt x="22237" y="8946"/>
                  </a:cubicBezTo>
                  <a:cubicBezTo>
                    <a:pt x="19341" y="9327"/>
                    <a:pt x="15484" y="8944"/>
                    <a:pt x="11657" y="7892"/>
                  </a:cubicBezTo>
                  <a:cubicBezTo>
                    <a:pt x="8379" y="6993"/>
                    <a:pt x="5512" y="5710"/>
                    <a:pt x="3583" y="4283"/>
                  </a:cubicBezTo>
                  <a:cubicBezTo>
                    <a:pt x="1777" y="2945"/>
                    <a:pt x="970" y="1604"/>
                    <a:pt x="1260" y="455"/>
                  </a:cubicBezTo>
                  <a:lnTo>
                    <a:pt x="610" y="0"/>
                  </a:lnTo>
                  <a:cubicBezTo>
                    <a:pt x="0" y="1431"/>
                    <a:pt x="852" y="3093"/>
                    <a:pt x="3026" y="4704"/>
                  </a:cubicBezTo>
                  <a:cubicBezTo>
                    <a:pt x="5031" y="6188"/>
                    <a:pt x="7996" y="7516"/>
                    <a:pt x="11374" y="8445"/>
                  </a:cubicBezTo>
                  <a:cubicBezTo>
                    <a:pt x="12178" y="8666"/>
                    <a:pt x="12985" y="8858"/>
                    <a:pt x="13784" y="9020"/>
                  </a:cubicBezTo>
                  <a:cubicBezTo>
                    <a:pt x="16915" y="9656"/>
                    <a:pt x="19946" y="9841"/>
                    <a:pt x="22357" y="9524"/>
                  </a:cubicBezTo>
                  <a:cubicBezTo>
                    <a:pt x="24817" y="9201"/>
                    <a:pt x="26462" y="8382"/>
                    <a:pt x="27123" y="715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36;p63">
              <a:extLst>
                <a:ext uri="{FF2B5EF4-FFF2-40B4-BE49-F238E27FC236}">
                  <a16:creationId xmlns:a16="http://schemas.microsoft.com/office/drawing/2014/main" id="{C581314B-FDED-4D5A-9B00-47D610030A0A}"/>
                </a:ext>
              </a:extLst>
            </p:cNvPr>
            <p:cNvSpPr/>
            <p:nvPr/>
          </p:nvSpPr>
          <p:spPr>
            <a:xfrm>
              <a:off x="6742554" y="1129840"/>
              <a:ext cx="1699345" cy="739740"/>
            </a:xfrm>
            <a:custGeom>
              <a:avLst/>
              <a:gdLst/>
              <a:ahLst/>
              <a:cxnLst/>
              <a:rect l="l" t="t" r="r" b="b"/>
              <a:pathLst>
                <a:path w="26186" h="11399" extrusionOk="0">
                  <a:moveTo>
                    <a:pt x="25308" y="1"/>
                  </a:moveTo>
                  <a:cubicBezTo>
                    <a:pt x="25320" y="64"/>
                    <a:pt x="25332" y="127"/>
                    <a:pt x="25339" y="193"/>
                  </a:cubicBezTo>
                  <a:cubicBezTo>
                    <a:pt x="25469" y="1361"/>
                    <a:pt x="24652" y="2748"/>
                    <a:pt x="22974" y="4206"/>
                  </a:cubicBezTo>
                  <a:cubicBezTo>
                    <a:pt x="20769" y="6123"/>
                    <a:pt x="17340" y="7929"/>
                    <a:pt x="13568" y="9165"/>
                  </a:cubicBezTo>
                  <a:cubicBezTo>
                    <a:pt x="10337" y="10222"/>
                    <a:pt x="7238" y="10736"/>
                    <a:pt x="4842" y="10608"/>
                  </a:cubicBezTo>
                  <a:cubicBezTo>
                    <a:pt x="2598" y="10489"/>
                    <a:pt x="1186" y="9816"/>
                    <a:pt x="793" y="8697"/>
                  </a:cubicBezTo>
                  <a:lnTo>
                    <a:pt x="0" y="8677"/>
                  </a:lnTo>
                  <a:cubicBezTo>
                    <a:pt x="281" y="10206"/>
                    <a:pt x="1908" y="11123"/>
                    <a:pt x="4611" y="11266"/>
                  </a:cubicBezTo>
                  <a:cubicBezTo>
                    <a:pt x="7101" y="11398"/>
                    <a:pt x="10306" y="10870"/>
                    <a:pt x="13636" y="9781"/>
                  </a:cubicBezTo>
                  <a:cubicBezTo>
                    <a:pt x="14429" y="9522"/>
                    <a:pt x="15208" y="9236"/>
                    <a:pt x="15964" y="8930"/>
                  </a:cubicBezTo>
                  <a:cubicBezTo>
                    <a:pt x="18926" y="7735"/>
                    <a:pt x="21557" y="6217"/>
                    <a:pt x="23393" y="4621"/>
                  </a:cubicBezTo>
                  <a:cubicBezTo>
                    <a:pt x="25266" y="2994"/>
                    <a:pt x="26186" y="1404"/>
                    <a:pt x="26062" y="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6" name="Google Shape;576;p4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Return Loss</a:t>
            </a:r>
            <a:endParaRPr dirty="0"/>
          </a:p>
        </p:txBody>
      </p:sp>
      <p:grpSp>
        <p:nvGrpSpPr>
          <p:cNvPr id="593" name="Google Shape;593;p45"/>
          <p:cNvGrpSpPr/>
          <p:nvPr/>
        </p:nvGrpSpPr>
        <p:grpSpPr>
          <a:xfrm>
            <a:off x="8345706" y="3952239"/>
            <a:ext cx="166385" cy="701016"/>
            <a:chOff x="8668080" y="2328029"/>
            <a:chExt cx="127488" cy="537136"/>
          </a:xfrm>
        </p:grpSpPr>
        <p:sp>
          <p:nvSpPr>
            <p:cNvPr id="594" name="Google Shape;594;p45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5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5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5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5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5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5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5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5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5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5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5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45"/>
          <p:cNvGrpSpPr/>
          <p:nvPr/>
        </p:nvGrpSpPr>
        <p:grpSpPr>
          <a:xfrm>
            <a:off x="631906" y="534989"/>
            <a:ext cx="166385" cy="701016"/>
            <a:chOff x="8668080" y="2328029"/>
            <a:chExt cx="127488" cy="537136"/>
          </a:xfrm>
        </p:grpSpPr>
        <p:sp>
          <p:nvSpPr>
            <p:cNvPr id="607" name="Google Shape;607;p45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5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5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5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5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5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5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5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5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5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5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5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45"/>
          <p:cNvGrpSpPr/>
          <p:nvPr/>
        </p:nvGrpSpPr>
        <p:grpSpPr>
          <a:xfrm>
            <a:off x="479849" y="4147293"/>
            <a:ext cx="470512" cy="545615"/>
            <a:chOff x="5320111" y="1881293"/>
            <a:chExt cx="470512" cy="545615"/>
          </a:xfrm>
        </p:grpSpPr>
        <p:sp>
          <p:nvSpPr>
            <p:cNvPr id="620" name="Google Shape;620;p45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5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5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45"/>
          <p:cNvGrpSpPr/>
          <p:nvPr/>
        </p:nvGrpSpPr>
        <p:grpSpPr>
          <a:xfrm>
            <a:off x="8113589" y="535011"/>
            <a:ext cx="315323" cy="376981"/>
            <a:chOff x="4040314" y="1769061"/>
            <a:chExt cx="315323" cy="376981"/>
          </a:xfrm>
        </p:grpSpPr>
        <p:sp>
          <p:nvSpPr>
            <p:cNvPr id="624" name="Google Shape;624;p45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5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5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45"/>
          <p:cNvGrpSpPr/>
          <p:nvPr/>
        </p:nvGrpSpPr>
        <p:grpSpPr>
          <a:xfrm>
            <a:off x="7780499" y="848897"/>
            <a:ext cx="198233" cy="168803"/>
            <a:chOff x="3080599" y="534997"/>
            <a:chExt cx="198233" cy="168803"/>
          </a:xfrm>
        </p:grpSpPr>
        <p:sp>
          <p:nvSpPr>
            <p:cNvPr id="628" name="Google Shape;628;p45"/>
            <p:cNvSpPr/>
            <p:nvPr/>
          </p:nvSpPr>
          <p:spPr>
            <a:xfrm>
              <a:off x="3080599" y="534997"/>
              <a:ext cx="198233" cy="74328"/>
            </a:xfrm>
            <a:custGeom>
              <a:avLst/>
              <a:gdLst/>
              <a:ahLst/>
              <a:cxnLst/>
              <a:rect l="l" t="t" r="r" b="b"/>
              <a:pathLst>
                <a:path w="5382" h="2018" extrusionOk="0">
                  <a:moveTo>
                    <a:pt x="5382" y="338"/>
                  </a:moveTo>
                  <a:lnTo>
                    <a:pt x="3437" y="201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5"/>
            <p:cNvSpPr/>
            <p:nvPr/>
          </p:nvSpPr>
          <p:spPr>
            <a:xfrm>
              <a:off x="3080599" y="534997"/>
              <a:ext cx="126630" cy="168803"/>
            </a:xfrm>
            <a:custGeom>
              <a:avLst/>
              <a:gdLst/>
              <a:ahLst/>
              <a:cxnLst/>
              <a:rect l="l" t="t" r="r" b="b"/>
              <a:pathLst>
                <a:path w="3438" h="4583" extrusionOk="0">
                  <a:moveTo>
                    <a:pt x="0" y="0"/>
                  </a:moveTo>
                  <a:lnTo>
                    <a:pt x="3437" y="2017"/>
                  </a:lnTo>
                  <a:lnTo>
                    <a:pt x="2885" y="45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5"/>
            <p:cNvSpPr/>
            <p:nvPr/>
          </p:nvSpPr>
          <p:spPr>
            <a:xfrm>
              <a:off x="3186821" y="547446"/>
              <a:ext cx="92008" cy="156354"/>
            </a:xfrm>
            <a:custGeom>
              <a:avLst/>
              <a:gdLst/>
              <a:ahLst/>
              <a:cxnLst/>
              <a:rect l="l" t="t" r="r" b="b"/>
              <a:pathLst>
                <a:path w="2498" h="4245" extrusionOk="0">
                  <a:moveTo>
                    <a:pt x="1" y="4245"/>
                  </a:moveTo>
                  <a:lnTo>
                    <a:pt x="553" y="1679"/>
                  </a:lnTo>
                  <a:lnTo>
                    <a:pt x="2498" y="0"/>
                  </a:lnTo>
                  <a:lnTo>
                    <a:pt x="2043" y="2536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45"/>
          <p:cNvGrpSpPr/>
          <p:nvPr/>
        </p:nvGrpSpPr>
        <p:grpSpPr>
          <a:xfrm>
            <a:off x="519042" y="3984749"/>
            <a:ext cx="200951" cy="162552"/>
            <a:chOff x="5095817" y="961574"/>
            <a:chExt cx="200951" cy="162552"/>
          </a:xfrm>
        </p:grpSpPr>
        <p:sp>
          <p:nvSpPr>
            <p:cNvPr id="632" name="Google Shape;632;p45"/>
            <p:cNvSpPr/>
            <p:nvPr/>
          </p:nvSpPr>
          <p:spPr>
            <a:xfrm>
              <a:off x="5095817" y="961574"/>
              <a:ext cx="131495" cy="161965"/>
            </a:xfrm>
            <a:custGeom>
              <a:avLst/>
              <a:gdLst/>
              <a:ahLst/>
              <a:cxnLst/>
              <a:rect l="l" t="t" r="r" b="b"/>
              <a:pathLst>
                <a:path w="3582" h="4412" extrusionOk="0">
                  <a:moveTo>
                    <a:pt x="3200" y="0"/>
                  </a:moveTo>
                  <a:lnTo>
                    <a:pt x="3582" y="2568"/>
                  </a:lnTo>
                  <a:lnTo>
                    <a:pt x="0" y="44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5"/>
            <p:cNvSpPr/>
            <p:nvPr/>
          </p:nvSpPr>
          <p:spPr>
            <a:xfrm>
              <a:off x="5095817" y="1055844"/>
              <a:ext cx="200951" cy="68281"/>
            </a:xfrm>
            <a:custGeom>
              <a:avLst/>
              <a:gdLst/>
              <a:ahLst/>
              <a:cxnLst/>
              <a:rect l="l" t="t" r="r" b="b"/>
              <a:pathLst>
                <a:path w="5474" h="1860" extrusionOk="0">
                  <a:moveTo>
                    <a:pt x="0" y="1844"/>
                  </a:moveTo>
                  <a:lnTo>
                    <a:pt x="3582" y="0"/>
                  </a:lnTo>
                  <a:lnTo>
                    <a:pt x="5473" y="186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5"/>
            <p:cNvSpPr/>
            <p:nvPr/>
          </p:nvSpPr>
          <p:spPr>
            <a:xfrm>
              <a:off x="5213250" y="961574"/>
              <a:ext cx="83515" cy="162552"/>
            </a:xfrm>
            <a:custGeom>
              <a:avLst/>
              <a:gdLst/>
              <a:ahLst/>
              <a:cxnLst/>
              <a:rect l="l" t="t" r="r" b="b"/>
              <a:pathLst>
                <a:path w="2275" h="4428" extrusionOk="0">
                  <a:moveTo>
                    <a:pt x="2274" y="4428"/>
                  </a:moveTo>
                  <a:lnTo>
                    <a:pt x="383" y="2568"/>
                  </a:lnTo>
                  <a:lnTo>
                    <a:pt x="1" y="0"/>
                  </a:lnTo>
                  <a:lnTo>
                    <a:pt x="1920" y="175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45"/>
          <p:cNvSpPr/>
          <p:nvPr/>
        </p:nvSpPr>
        <p:spPr>
          <a:xfrm>
            <a:off x="8113596" y="2655878"/>
            <a:ext cx="208877" cy="208877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6" name="Google Shape;636;p45"/>
          <p:cNvGrpSpPr/>
          <p:nvPr/>
        </p:nvGrpSpPr>
        <p:grpSpPr>
          <a:xfrm>
            <a:off x="145506" y="1635387"/>
            <a:ext cx="310599" cy="294704"/>
            <a:chOff x="2327131" y="3148937"/>
            <a:chExt cx="310599" cy="294704"/>
          </a:xfrm>
        </p:grpSpPr>
        <p:sp>
          <p:nvSpPr>
            <p:cNvPr id="637" name="Google Shape;637;p45"/>
            <p:cNvSpPr/>
            <p:nvPr/>
          </p:nvSpPr>
          <p:spPr>
            <a:xfrm>
              <a:off x="2374165" y="31489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5"/>
            <p:cNvSpPr/>
            <p:nvPr/>
          </p:nvSpPr>
          <p:spPr>
            <a:xfrm>
              <a:off x="2327131" y="32014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0C8B01EC-7D84-44EA-9B00-5F38736D05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0" t="21873" b="25731"/>
          <a:stretch/>
        </p:blipFill>
        <p:spPr bwMode="auto">
          <a:xfrm>
            <a:off x="1255119" y="1236006"/>
            <a:ext cx="6633762" cy="208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Google Shape;337;p40">
            <a:extLst>
              <a:ext uri="{FF2B5EF4-FFF2-40B4-BE49-F238E27FC236}">
                <a16:creationId xmlns:a16="http://schemas.microsoft.com/office/drawing/2014/main" id="{62C3A5BA-0B77-4373-82CF-0C2CD90830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73367" y="3838914"/>
            <a:ext cx="6633762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Return loss yang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diperoleh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setelah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optimasi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yaitu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-23,281824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dB.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Nilai return loss yang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baik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adalah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di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bawah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-10 dB,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sehingga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gelombang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yang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dipantulkan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tidak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besar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dibandingkan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dengan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gelombang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yang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dikirimkan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Antena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sudah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dalam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keadaan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matching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dikarenakan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nilai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Return Loss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sudah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memenuhi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syarat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cxnSp>
        <p:nvCxnSpPr>
          <p:cNvPr id="75" name="Google Shape;817;p48">
            <a:extLst>
              <a:ext uri="{FF2B5EF4-FFF2-40B4-BE49-F238E27FC236}">
                <a16:creationId xmlns:a16="http://schemas.microsoft.com/office/drawing/2014/main" id="{8901E184-D69B-4D0A-92E8-79B512CC5173}"/>
              </a:ext>
            </a:extLst>
          </p:cNvPr>
          <p:cNvCxnSpPr>
            <a:cxnSpLocks/>
          </p:cNvCxnSpPr>
          <p:nvPr/>
        </p:nvCxnSpPr>
        <p:spPr>
          <a:xfrm>
            <a:off x="1125726" y="1179870"/>
            <a:ext cx="692204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7" name="Google Shape;2320;p73">
            <a:extLst>
              <a:ext uri="{FF2B5EF4-FFF2-40B4-BE49-F238E27FC236}">
                <a16:creationId xmlns:a16="http://schemas.microsoft.com/office/drawing/2014/main" id="{886AE95B-CD7F-4B3A-A40C-F126390F2E1A}"/>
              </a:ext>
            </a:extLst>
          </p:cNvPr>
          <p:cNvGrpSpPr>
            <a:grpSpLocks noChangeAspect="1"/>
          </p:cNvGrpSpPr>
          <p:nvPr/>
        </p:nvGrpSpPr>
        <p:grpSpPr>
          <a:xfrm>
            <a:off x="2485448" y="449517"/>
            <a:ext cx="539478" cy="540000"/>
            <a:chOff x="1003238" y="4168625"/>
            <a:chExt cx="439425" cy="439850"/>
          </a:xfrm>
        </p:grpSpPr>
        <p:sp>
          <p:nvSpPr>
            <p:cNvPr id="108" name="Google Shape;2321;p73">
              <a:extLst>
                <a:ext uri="{FF2B5EF4-FFF2-40B4-BE49-F238E27FC236}">
                  <a16:creationId xmlns:a16="http://schemas.microsoft.com/office/drawing/2014/main" id="{ABDEF9E3-7E33-4CA3-9076-025E1CBB1097}"/>
                </a:ext>
              </a:extLst>
            </p:cNvPr>
            <p:cNvSpPr/>
            <p:nvPr/>
          </p:nvSpPr>
          <p:spPr>
            <a:xfrm>
              <a:off x="1296763" y="4346925"/>
              <a:ext cx="145900" cy="261550"/>
            </a:xfrm>
            <a:custGeom>
              <a:avLst/>
              <a:gdLst/>
              <a:ahLst/>
              <a:cxnLst/>
              <a:rect l="l" t="t" r="r" b="b"/>
              <a:pathLst>
                <a:path w="5836" h="10462" extrusionOk="0">
                  <a:moveTo>
                    <a:pt x="5160" y="499"/>
                  </a:moveTo>
                  <a:cubicBezTo>
                    <a:pt x="5267" y="499"/>
                    <a:pt x="5338" y="570"/>
                    <a:pt x="5338" y="677"/>
                  </a:cubicBezTo>
                  <a:lnTo>
                    <a:pt x="5302" y="2171"/>
                  </a:lnTo>
                  <a:lnTo>
                    <a:pt x="534" y="2171"/>
                  </a:lnTo>
                  <a:lnTo>
                    <a:pt x="534" y="677"/>
                  </a:lnTo>
                  <a:cubicBezTo>
                    <a:pt x="534" y="570"/>
                    <a:pt x="606" y="534"/>
                    <a:pt x="677" y="499"/>
                  </a:cubicBezTo>
                  <a:close/>
                  <a:moveTo>
                    <a:pt x="5338" y="2705"/>
                  </a:moveTo>
                  <a:lnTo>
                    <a:pt x="5302" y="4341"/>
                  </a:lnTo>
                  <a:lnTo>
                    <a:pt x="534" y="4341"/>
                  </a:lnTo>
                  <a:lnTo>
                    <a:pt x="534" y="2705"/>
                  </a:lnTo>
                  <a:close/>
                  <a:moveTo>
                    <a:pt x="5302" y="4840"/>
                  </a:moveTo>
                  <a:lnTo>
                    <a:pt x="5302" y="9785"/>
                  </a:lnTo>
                  <a:cubicBezTo>
                    <a:pt x="5302" y="9892"/>
                    <a:pt x="5267" y="9963"/>
                    <a:pt x="5160" y="9963"/>
                  </a:cubicBezTo>
                  <a:lnTo>
                    <a:pt x="677" y="9963"/>
                  </a:lnTo>
                  <a:cubicBezTo>
                    <a:pt x="606" y="9928"/>
                    <a:pt x="534" y="9892"/>
                    <a:pt x="534" y="9785"/>
                  </a:cubicBezTo>
                  <a:lnTo>
                    <a:pt x="534" y="4840"/>
                  </a:lnTo>
                  <a:close/>
                  <a:moveTo>
                    <a:pt x="677" y="1"/>
                  </a:moveTo>
                  <a:cubicBezTo>
                    <a:pt x="285" y="1"/>
                    <a:pt x="1" y="285"/>
                    <a:pt x="1" y="677"/>
                  </a:cubicBezTo>
                  <a:lnTo>
                    <a:pt x="1" y="9785"/>
                  </a:lnTo>
                  <a:cubicBezTo>
                    <a:pt x="1" y="10177"/>
                    <a:pt x="285" y="10461"/>
                    <a:pt x="677" y="10461"/>
                  </a:cubicBezTo>
                  <a:lnTo>
                    <a:pt x="5160" y="10461"/>
                  </a:lnTo>
                  <a:cubicBezTo>
                    <a:pt x="5551" y="10461"/>
                    <a:pt x="5836" y="10177"/>
                    <a:pt x="5836" y="9785"/>
                  </a:cubicBezTo>
                  <a:lnTo>
                    <a:pt x="5836" y="677"/>
                  </a:lnTo>
                  <a:cubicBezTo>
                    <a:pt x="5836" y="285"/>
                    <a:pt x="5551" y="1"/>
                    <a:pt x="5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322;p73">
              <a:extLst>
                <a:ext uri="{FF2B5EF4-FFF2-40B4-BE49-F238E27FC236}">
                  <a16:creationId xmlns:a16="http://schemas.microsoft.com/office/drawing/2014/main" id="{9D52B00E-A53F-4508-987F-37B8630F13C6}"/>
                </a:ext>
              </a:extLst>
            </p:cNvPr>
            <p:cNvSpPr/>
            <p:nvPr/>
          </p:nvSpPr>
          <p:spPr>
            <a:xfrm>
              <a:off x="1397613" y="4386075"/>
              <a:ext cx="12150" cy="8275"/>
            </a:xfrm>
            <a:custGeom>
              <a:avLst/>
              <a:gdLst/>
              <a:ahLst/>
              <a:cxnLst/>
              <a:rect l="l" t="t" r="r" b="b"/>
              <a:pathLst>
                <a:path w="486" h="331" extrusionOk="0">
                  <a:moveTo>
                    <a:pt x="272" y="0"/>
                  </a:moveTo>
                  <a:cubicBezTo>
                    <a:pt x="1" y="0"/>
                    <a:pt x="267" y="331"/>
                    <a:pt x="409" y="331"/>
                  </a:cubicBezTo>
                  <a:cubicBezTo>
                    <a:pt x="453" y="331"/>
                    <a:pt x="485" y="298"/>
                    <a:pt x="485" y="214"/>
                  </a:cubicBezTo>
                  <a:cubicBezTo>
                    <a:pt x="485" y="107"/>
                    <a:pt x="379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323;p73">
              <a:extLst>
                <a:ext uri="{FF2B5EF4-FFF2-40B4-BE49-F238E27FC236}">
                  <a16:creationId xmlns:a16="http://schemas.microsoft.com/office/drawing/2014/main" id="{52E0A4F9-F786-4ADC-A792-E75F890F7A78}"/>
                </a:ext>
              </a:extLst>
            </p:cNvPr>
            <p:cNvSpPr/>
            <p:nvPr/>
          </p:nvSpPr>
          <p:spPr>
            <a:xfrm>
              <a:off x="1414513" y="4386075"/>
              <a:ext cx="12150" cy="8275"/>
            </a:xfrm>
            <a:custGeom>
              <a:avLst/>
              <a:gdLst/>
              <a:ahLst/>
              <a:cxnLst/>
              <a:rect l="l" t="t" r="r" b="b"/>
              <a:pathLst>
                <a:path w="486" h="331" extrusionOk="0">
                  <a:moveTo>
                    <a:pt x="272" y="0"/>
                  </a:moveTo>
                  <a:cubicBezTo>
                    <a:pt x="1" y="0"/>
                    <a:pt x="267" y="331"/>
                    <a:pt x="409" y="331"/>
                  </a:cubicBezTo>
                  <a:cubicBezTo>
                    <a:pt x="453" y="331"/>
                    <a:pt x="485" y="298"/>
                    <a:pt x="485" y="214"/>
                  </a:cubicBezTo>
                  <a:cubicBezTo>
                    <a:pt x="485" y="107"/>
                    <a:pt x="379" y="0"/>
                    <a:pt x="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324;p73">
              <a:extLst>
                <a:ext uri="{FF2B5EF4-FFF2-40B4-BE49-F238E27FC236}">
                  <a16:creationId xmlns:a16="http://schemas.microsoft.com/office/drawing/2014/main" id="{CD98270E-42CB-441E-979E-638289777136}"/>
                </a:ext>
              </a:extLst>
            </p:cNvPr>
            <p:cNvSpPr/>
            <p:nvPr/>
          </p:nvSpPr>
          <p:spPr>
            <a:xfrm>
              <a:off x="1397538" y="4440325"/>
              <a:ext cx="12225" cy="9050"/>
            </a:xfrm>
            <a:custGeom>
              <a:avLst/>
              <a:gdLst/>
              <a:ahLst/>
              <a:cxnLst/>
              <a:rect l="l" t="t" r="r" b="b"/>
              <a:pathLst>
                <a:path w="489" h="362" extrusionOk="0">
                  <a:moveTo>
                    <a:pt x="275" y="1"/>
                  </a:moveTo>
                  <a:cubicBezTo>
                    <a:pt x="0" y="1"/>
                    <a:pt x="277" y="362"/>
                    <a:pt x="418" y="362"/>
                  </a:cubicBezTo>
                  <a:cubicBezTo>
                    <a:pt x="459" y="362"/>
                    <a:pt x="488" y="330"/>
                    <a:pt x="488" y="250"/>
                  </a:cubicBezTo>
                  <a:cubicBezTo>
                    <a:pt x="488" y="107"/>
                    <a:pt x="382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325;p73">
              <a:extLst>
                <a:ext uri="{FF2B5EF4-FFF2-40B4-BE49-F238E27FC236}">
                  <a16:creationId xmlns:a16="http://schemas.microsoft.com/office/drawing/2014/main" id="{61A2DA13-9742-4438-9AC3-950F3EBFCA16}"/>
                </a:ext>
              </a:extLst>
            </p:cNvPr>
            <p:cNvSpPr/>
            <p:nvPr/>
          </p:nvSpPr>
          <p:spPr>
            <a:xfrm>
              <a:off x="1414363" y="4440325"/>
              <a:ext cx="12300" cy="8700"/>
            </a:xfrm>
            <a:custGeom>
              <a:avLst/>
              <a:gdLst/>
              <a:ahLst/>
              <a:cxnLst/>
              <a:rect l="l" t="t" r="r" b="b"/>
              <a:pathLst>
                <a:path w="492" h="348" extrusionOk="0">
                  <a:moveTo>
                    <a:pt x="278" y="1"/>
                  </a:moveTo>
                  <a:cubicBezTo>
                    <a:pt x="0" y="1"/>
                    <a:pt x="286" y="347"/>
                    <a:pt x="425" y="347"/>
                  </a:cubicBezTo>
                  <a:cubicBezTo>
                    <a:pt x="464" y="347"/>
                    <a:pt x="491" y="320"/>
                    <a:pt x="491" y="250"/>
                  </a:cubicBezTo>
                  <a:cubicBezTo>
                    <a:pt x="491" y="107"/>
                    <a:pt x="385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326;p73">
              <a:extLst>
                <a:ext uri="{FF2B5EF4-FFF2-40B4-BE49-F238E27FC236}">
                  <a16:creationId xmlns:a16="http://schemas.microsoft.com/office/drawing/2014/main" id="{758567F5-B4A9-4C6B-B874-42196AD1872E}"/>
                </a:ext>
              </a:extLst>
            </p:cNvPr>
            <p:cNvSpPr/>
            <p:nvPr/>
          </p:nvSpPr>
          <p:spPr>
            <a:xfrm>
              <a:off x="1343913" y="4488350"/>
              <a:ext cx="56075" cy="51525"/>
            </a:xfrm>
            <a:custGeom>
              <a:avLst/>
              <a:gdLst/>
              <a:ahLst/>
              <a:cxnLst/>
              <a:rect l="l" t="t" r="r" b="b"/>
              <a:pathLst>
                <a:path w="2243" h="2061" extrusionOk="0">
                  <a:moveTo>
                    <a:pt x="1032" y="1"/>
                  </a:moveTo>
                  <a:cubicBezTo>
                    <a:pt x="463" y="1"/>
                    <a:pt x="0" y="463"/>
                    <a:pt x="0" y="1033"/>
                  </a:cubicBezTo>
                  <a:cubicBezTo>
                    <a:pt x="0" y="1697"/>
                    <a:pt x="586" y="2061"/>
                    <a:pt x="976" y="2061"/>
                  </a:cubicBezTo>
                  <a:cubicBezTo>
                    <a:pt x="1171" y="2061"/>
                    <a:pt x="1317" y="1970"/>
                    <a:pt x="1317" y="1780"/>
                  </a:cubicBezTo>
                  <a:cubicBezTo>
                    <a:pt x="1317" y="1638"/>
                    <a:pt x="1175" y="1531"/>
                    <a:pt x="1032" y="1531"/>
                  </a:cubicBezTo>
                  <a:cubicBezTo>
                    <a:pt x="605" y="1495"/>
                    <a:pt x="392" y="997"/>
                    <a:pt x="712" y="677"/>
                  </a:cubicBezTo>
                  <a:cubicBezTo>
                    <a:pt x="801" y="588"/>
                    <a:pt x="915" y="547"/>
                    <a:pt x="1030" y="547"/>
                  </a:cubicBezTo>
                  <a:cubicBezTo>
                    <a:pt x="1279" y="547"/>
                    <a:pt x="1530" y="740"/>
                    <a:pt x="1530" y="1033"/>
                  </a:cubicBezTo>
                  <a:cubicBezTo>
                    <a:pt x="1530" y="1104"/>
                    <a:pt x="1495" y="1139"/>
                    <a:pt x="1495" y="1211"/>
                  </a:cubicBezTo>
                  <a:cubicBezTo>
                    <a:pt x="1424" y="1353"/>
                    <a:pt x="1495" y="1495"/>
                    <a:pt x="1637" y="1566"/>
                  </a:cubicBezTo>
                  <a:cubicBezTo>
                    <a:pt x="1675" y="1586"/>
                    <a:pt x="1713" y="1594"/>
                    <a:pt x="1750" y="1594"/>
                  </a:cubicBezTo>
                  <a:cubicBezTo>
                    <a:pt x="1851" y="1594"/>
                    <a:pt x="1941" y="1528"/>
                    <a:pt x="1993" y="1424"/>
                  </a:cubicBezTo>
                  <a:cubicBezTo>
                    <a:pt x="2242" y="748"/>
                    <a:pt x="1744" y="1"/>
                    <a:pt x="10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327;p73">
              <a:extLst>
                <a:ext uri="{FF2B5EF4-FFF2-40B4-BE49-F238E27FC236}">
                  <a16:creationId xmlns:a16="http://schemas.microsoft.com/office/drawing/2014/main" id="{7EAA92E9-7F0F-4746-B761-74AA0FD2C7E4}"/>
                </a:ext>
              </a:extLst>
            </p:cNvPr>
            <p:cNvSpPr/>
            <p:nvPr/>
          </p:nvSpPr>
          <p:spPr>
            <a:xfrm>
              <a:off x="1003238" y="4346925"/>
              <a:ext cx="145900" cy="261550"/>
            </a:xfrm>
            <a:custGeom>
              <a:avLst/>
              <a:gdLst/>
              <a:ahLst/>
              <a:cxnLst/>
              <a:rect l="l" t="t" r="r" b="b"/>
              <a:pathLst>
                <a:path w="5836" h="10462" extrusionOk="0">
                  <a:moveTo>
                    <a:pt x="5159" y="499"/>
                  </a:moveTo>
                  <a:cubicBezTo>
                    <a:pt x="5230" y="499"/>
                    <a:pt x="5302" y="570"/>
                    <a:pt x="5302" y="677"/>
                  </a:cubicBezTo>
                  <a:lnTo>
                    <a:pt x="5302" y="2171"/>
                  </a:lnTo>
                  <a:lnTo>
                    <a:pt x="534" y="2171"/>
                  </a:lnTo>
                  <a:lnTo>
                    <a:pt x="534" y="677"/>
                  </a:lnTo>
                  <a:cubicBezTo>
                    <a:pt x="534" y="570"/>
                    <a:pt x="605" y="499"/>
                    <a:pt x="676" y="499"/>
                  </a:cubicBezTo>
                  <a:close/>
                  <a:moveTo>
                    <a:pt x="5337" y="2705"/>
                  </a:moveTo>
                  <a:lnTo>
                    <a:pt x="5302" y="4341"/>
                  </a:lnTo>
                  <a:lnTo>
                    <a:pt x="534" y="4341"/>
                  </a:lnTo>
                  <a:lnTo>
                    <a:pt x="534" y="2705"/>
                  </a:lnTo>
                  <a:close/>
                  <a:moveTo>
                    <a:pt x="5337" y="4840"/>
                  </a:moveTo>
                  <a:lnTo>
                    <a:pt x="5337" y="9785"/>
                  </a:lnTo>
                  <a:cubicBezTo>
                    <a:pt x="5337" y="9892"/>
                    <a:pt x="5266" y="9963"/>
                    <a:pt x="5195" y="9963"/>
                  </a:cubicBezTo>
                  <a:lnTo>
                    <a:pt x="676" y="9963"/>
                  </a:lnTo>
                  <a:cubicBezTo>
                    <a:pt x="605" y="9963"/>
                    <a:pt x="534" y="9892"/>
                    <a:pt x="534" y="9785"/>
                  </a:cubicBezTo>
                  <a:lnTo>
                    <a:pt x="534" y="4840"/>
                  </a:lnTo>
                  <a:close/>
                  <a:moveTo>
                    <a:pt x="676" y="1"/>
                  </a:moveTo>
                  <a:cubicBezTo>
                    <a:pt x="320" y="1"/>
                    <a:pt x="0" y="285"/>
                    <a:pt x="0" y="677"/>
                  </a:cubicBezTo>
                  <a:lnTo>
                    <a:pt x="0" y="9785"/>
                  </a:lnTo>
                  <a:cubicBezTo>
                    <a:pt x="0" y="10177"/>
                    <a:pt x="320" y="10461"/>
                    <a:pt x="676" y="10461"/>
                  </a:cubicBezTo>
                  <a:lnTo>
                    <a:pt x="5159" y="10461"/>
                  </a:lnTo>
                  <a:cubicBezTo>
                    <a:pt x="5515" y="10461"/>
                    <a:pt x="5835" y="10177"/>
                    <a:pt x="5835" y="9785"/>
                  </a:cubicBezTo>
                  <a:lnTo>
                    <a:pt x="5835" y="677"/>
                  </a:lnTo>
                  <a:cubicBezTo>
                    <a:pt x="5835" y="285"/>
                    <a:pt x="5515" y="1"/>
                    <a:pt x="5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328;p73">
              <a:extLst>
                <a:ext uri="{FF2B5EF4-FFF2-40B4-BE49-F238E27FC236}">
                  <a16:creationId xmlns:a16="http://schemas.microsoft.com/office/drawing/2014/main" id="{CD0E48BB-3764-4BEE-8E8C-FADDBA5E95CB}"/>
                </a:ext>
              </a:extLst>
            </p:cNvPr>
            <p:cNvSpPr/>
            <p:nvPr/>
          </p:nvSpPr>
          <p:spPr>
            <a:xfrm>
              <a:off x="1104088" y="4386075"/>
              <a:ext cx="12125" cy="8275"/>
            </a:xfrm>
            <a:custGeom>
              <a:avLst/>
              <a:gdLst/>
              <a:ahLst/>
              <a:cxnLst/>
              <a:rect l="l" t="t" r="r" b="b"/>
              <a:pathLst>
                <a:path w="485" h="331" extrusionOk="0">
                  <a:moveTo>
                    <a:pt x="271" y="0"/>
                  </a:moveTo>
                  <a:cubicBezTo>
                    <a:pt x="0" y="0"/>
                    <a:pt x="266" y="331"/>
                    <a:pt x="408" y="331"/>
                  </a:cubicBezTo>
                  <a:cubicBezTo>
                    <a:pt x="452" y="331"/>
                    <a:pt x="485" y="298"/>
                    <a:pt x="485" y="214"/>
                  </a:cubicBezTo>
                  <a:cubicBezTo>
                    <a:pt x="485" y="107"/>
                    <a:pt x="378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329;p73">
              <a:extLst>
                <a:ext uri="{FF2B5EF4-FFF2-40B4-BE49-F238E27FC236}">
                  <a16:creationId xmlns:a16="http://schemas.microsoft.com/office/drawing/2014/main" id="{A96B5CC0-603B-4051-8BE0-CBCBA7C85D03}"/>
                </a:ext>
              </a:extLst>
            </p:cNvPr>
            <p:cNvSpPr/>
            <p:nvPr/>
          </p:nvSpPr>
          <p:spPr>
            <a:xfrm>
              <a:off x="1120988" y="4386075"/>
              <a:ext cx="12125" cy="8275"/>
            </a:xfrm>
            <a:custGeom>
              <a:avLst/>
              <a:gdLst/>
              <a:ahLst/>
              <a:cxnLst/>
              <a:rect l="l" t="t" r="r" b="b"/>
              <a:pathLst>
                <a:path w="485" h="331" extrusionOk="0">
                  <a:moveTo>
                    <a:pt x="271" y="0"/>
                  </a:moveTo>
                  <a:cubicBezTo>
                    <a:pt x="0" y="0"/>
                    <a:pt x="266" y="331"/>
                    <a:pt x="408" y="331"/>
                  </a:cubicBezTo>
                  <a:cubicBezTo>
                    <a:pt x="453" y="331"/>
                    <a:pt x="485" y="298"/>
                    <a:pt x="485" y="214"/>
                  </a:cubicBezTo>
                  <a:cubicBezTo>
                    <a:pt x="485" y="107"/>
                    <a:pt x="378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330;p73">
              <a:extLst>
                <a:ext uri="{FF2B5EF4-FFF2-40B4-BE49-F238E27FC236}">
                  <a16:creationId xmlns:a16="http://schemas.microsoft.com/office/drawing/2014/main" id="{2E95EA6D-5B08-409C-A2CC-AA7350C51699}"/>
                </a:ext>
              </a:extLst>
            </p:cNvPr>
            <p:cNvSpPr/>
            <p:nvPr/>
          </p:nvSpPr>
          <p:spPr>
            <a:xfrm>
              <a:off x="1103988" y="4440325"/>
              <a:ext cx="12225" cy="8800"/>
            </a:xfrm>
            <a:custGeom>
              <a:avLst/>
              <a:gdLst/>
              <a:ahLst/>
              <a:cxnLst/>
              <a:rect l="l" t="t" r="r" b="b"/>
              <a:pathLst>
                <a:path w="489" h="352" extrusionOk="0">
                  <a:moveTo>
                    <a:pt x="275" y="1"/>
                  </a:moveTo>
                  <a:cubicBezTo>
                    <a:pt x="1" y="28"/>
                    <a:pt x="277" y="351"/>
                    <a:pt x="417" y="351"/>
                  </a:cubicBezTo>
                  <a:cubicBezTo>
                    <a:pt x="459" y="351"/>
                    <a:pt x="489" y="323"/>
                    <a:pt x="489" y="250"/>
                  </a:cubicBezTo>
                  <a:cubicBezTo>
                    <a:pt x="489" y="107"/>
                    <a:pt x="382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331;p73">
              <a:extLst>
                <a:ext uri="{FF2B5EF4-FFF2-40B4-BE49-F238E27FC236}">
                  <a16:creationId xmlns:a16="http://schemas.microsoft.com/office/drawing/2014/main" id="{7A82EF02-01A4-42BF-B7E4-EF46802CE736}"/>
                </a:ext>
              </a:extLst>
            </p:cNvPr>
            <p:cNvSpPr/>
            <p:nvPr/>
          </p:nvSpPr>
          <p:spPr>
            <a:xfrm>
              <a:off x="1120813" y="4440325"/>
              <a:ext cx="12300" cy="8700"/>
            </a:xfrm>
            <a:custGeom>
              <a:avLst/>
              <a:gdLst/>
              <a:ahLst/>
              <a:cxnLst/>
              <a:rect l="l" t="t" r="r" b="b"/>
              <a:pathLst>
                <a:path w="492" h="348" extrusionOk="0">
                  <a:moveTo>
                    <a:pt x="278" y="1"/>
                  </a:moveTo>
                  <a:cubicBezTo>
                    <a:pt x="1" y="1"/>
                    <a:pt x="286" y="347"/>
                    <a:pt x="425" y="347"/>
                  </a:cubicBezTo>
                  <a:cubicBezTo>
                    <a:pt x="464" y="347"/>
                    <a:pt x="492" y="320"/>
                    <a:pt x="492" y="250"/>
                  </a:cubicBezTo>
                  <a:cubicBezTo>
                    <a:pt x="492" y="107"/>
                    <a:pt x="385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332;p73">
              <a:extLst>
                <a:ext uri="{FF2B5EF4-FFF2-40B4-BE49-F238E27FC236}">
                  <a16:creationId xmlns:a16="http://schemas.microsoft.com/office/drawing/2014/main" id="{9663395C-F7C2-4BCD-B63F-9746ADB6BE6B}"/>
                </a:ext>
              </a:extLst>
            </p:cNvPr>
            <p:cNvSpPr/>
            <p:nvPr/>
          </p:nvSpPr>
          <p:spPr>
            <a:xfrm>
              <a:off x="1050363" y="4488350"/>
              <a:ext cx="56950" cy="51525"/>
            </a:xfrm>
            <a:custGeom>
              <a:avLst/>
              <a:gdLst/>
              <a:ahLst/>
              <a:cxnLst/>
              <a:rect l="l" t="t" r="r" b="b"/>
              <a:pathLst>
                <a:path w="2278" h="2061" extrusionOk="0">
                  <a:moveTo>
                    <a:pt x="1033" y="1"/>
                  </a:moveTo>
                  <a:cubicBezTo>
                    <a:pt x="463" y="1"/>
                    <a:pt x="1" y="463"/>
                    <a:pt x="36" y="1033"/>
                  </a:cubicBezTo>
                  <a:cubicBezTo>
                    <a:pt x="36" y="1697"/>
                    <a:pt x="606" y="2061"/>
                    <a:pt x="985" y="2061"/>
                  </a:cubicBezTo>
                  <a:cubicBezTo>
                    <a:pt x="1175" y="2061"/>
                    <a:pt x="1317" y="1970"/>
                    <a:pt x="1317" y="1780"/>
                  </a:cubicBezTo>
                  <a:cubicBezTo>
                    <a:pt x="1317" y="1638"/>
                    <a:pt x="1211" y="1531"/>
                    <a:pt x="1033" y="1531"/>
                  </a:cubicBezTo>
                  <a:cubicBezTo>
                    <a:pt x="570" y="1531"/>
                    <a:pt x="392" y="890"/>
                    <a:pt x="784" y="641"/>
                  </a:cubicBezTo>
                  <a:cubicBezTo>
                    <a:pt x="872" y="577"/>
                    <a:pt x="965" y="549"/>
                    <a:pt x="1056" y="549"/>
                  </a:cubicBezTo>
                  <a:cubicBezTo>
                    <a:pt x="1365" y="549"/>
                    <a:pt x="1633" y="880"/>
                    <a:pt x="1495" y="1211"/>
                  </a:cubicBezTo>
                  <a:cubicBezTo>
                    <a:pt x="1424" y="1353"/>
                    <a:pt x="1495" y="1495"/>
                    <a:pt x="1638" y="1566"/>
                  </a:cubicBezTo>
                  <a:cubicBezTo>
                    <a:pt x="1676" y="1586"/>
                    <a:pt x="1716" y="1594"/>
                    <a:pt x="1756" y="1594"/>
                  </a:cubicBezTo>
                  <a:cubicBezTo>
                    <a:pt x="1865" y="1594"/>
                    <a:pt x="1967" y="1528"/>
                    <a:pt x="1993" y="1424"/>
                  </a:cubicBezTo>
                  <a:cubicBezTo>
                    <a:pt x="2278" y="748"/>
                    <a:pt x="1780" y="1"/>
                    <a:pt x="1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333;p73">
              <a:extLst>
                <a:ext uri="{FF2B5EF4-FFF2-40B4-BE49-F238E27FC236}">
                  <a16:creationId xmlns:a16="http://schemas.microsoft.com/office/drawing/2014/main" id="{B6EE7D33-06BB-4751-96F3-97D58AA71DBF}"/>
                </a:ext>
              </a:extLst>
            </p:cNvPr>
            <p:cNvSpPr/>
            <p:nvPr/>
          </p:nvSpPr>
          <p:spPr>
            <a:xfrm>
              <a:off x="1126863" y="4326475"/>
              <a:ext cx="40050" cy="37375"/>
            </a:xfrm>
            <a:custGeom>
              <a:avLst/>
              <a:gdLst/>
              <a:ahLst/>
              <a:cxnLst/>
              <a:rect l="l" t="t" r="r" b="b"/>
              <a:pathLst>
                <a:path w="1602" h="1495" extrusionOk="0">
                  <a:moveTo>
                    <a:pt x="357" y="0"/>
                  </a:moveTo>
                  <a:cubicBezTo>
                    <a:pt x="1" y="0"/>
                    <a:pt x="1" y="534"/>
                    <a:pt x="357" y="534"/>
                  </a:cubicBezTo>
                  <a:cubicBezTo>
                    <a:pt x="748" y="534"/>
                    <a:pt x="1104" y="854"/>
                    <a:pt x="1068" y="1246"/>
                  </a:cubicBezTo>
                  <a:cubicBezTo>
                    <a:pt x="1068" y="1388"/>
                    <a:pt x="1210" y="1495"/>
                    <a:pt x="1353" y="1495"/>
                  </a:cubicBezTo>
                  <a:cubicBezTo>
                    <a:pt x="1495" y="1495"/>
                    <a:pt x="1602" y="1388"/>
                    <a:pt x="1602" y="1246"/>
                  </a:cubicBezTo>
                  <a:cubicBezTo>
                    <a:pt x="1602" y="570"/>
                    <a:pt x="1033" y="0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334;p73">
              <a:extLst>
                <a:ext uri="{FF2B5EF4-FFF2-40B4-BE49-F238E27FC236}">
                  <a16:creationId xmlns:a16="http://schemas.microsoft.com/office/drawing/2014/main" id="{FA4E00CF-23F9-41EE-9AFB-6395C5BE3CB9}"/>
                </a:ext>
              </a:extLst>
            </p:cNvPr>
            <p:cNvSpPr/>
            <p:nvPr/>
          </p:nvSpPr>
          <p:spPr>
            <a:xfrm>
              <a:off x="1126863" y="4286450"/>
              <a:ext cx="80100" cy="77850"/>
            </a:xfrm>
            <a:custGeom>
              <a:avLst/>
              <a:gdLst/>
              <a:ahLst/>
              <a:cxnLst/>
              <a:rect l="l" t="t" r="r" b="b"/>
              <a:pathLst>
                <a:path w="3204" h="3114" extrusionOk="0">
                  <a:moveTo>
                    <a:pt x="357" y="0"/>
                  </a:moveTo>
                  <a:cubicBezTo>
                    <a:pt x="1" y="0"/>
                    <a:pt x="1" y="498"/>
                    <a:pt x="357" y="498"/>
                  </a:cubicBezTo>
                  <a:cubicBezTo>
                    <a:pt x="1637" y="498"/>
                    <a:pt x="2705" y="1566"/>
                    <a:pt x="2705" y="2847"/>
                  </a:cubicBezTo>
                  <a:cubicBezTo>
                    <a:pt x="2705" y="3024"/>
                    <a:pt x="2829" y="3113"/>
                    <a:pt x="2954" y="3113"/>
                  </a:cubicBezTo>
                  <a:cubicBezTo>
                    <a:pt x="3078" y="3113"/>
                    <a:pt x="3203" y="3024"/>
                    <a:pt x="3203" y="2847"/>
                  </a:cubicBezTo>
                  <a:cubicBezTo>
                    <a:pt x="3203" y="1281"/>
                    <a:pt x="1922" y="0"/>
                    <a:pt x="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335;p73">
              <a:extLst>
                <a:ext uri="{FF2B5EF4-FFF2-40B4-BE49-F238E27FC236}">
                  <a16:creationId xmlns:a16="http://schemas.microsoft.com/office/drawing/2014/main" id="{74510CA0-18D6-4C29-86D4-E44F7F27170C}"/>
                </a:ext>
              </a:extLst>
            </p:cNvPr>
            <p:cNvSpPr/>
            <p:nvPr/>
          </p:nvSpPr>
          <p:spPr>
            <a:xfrm>
              <a:off x="1126863" y="4306000"/>
              <a:ext cx="61400" cy="57625"/>
            </a:xfrm>
            <a:custGeom>
              <a:avLst/>
              <a:gdLst/>
              <a:ahLst/>
              <a:cxnLst/>
              <a:rect l="l" t="t" r="r" b="b"/>
              <a:pathLst>
                <a:path w="2456" h="2305" extrusionOk="0">
                  <a:moveTo>
                    <a:pt x="357" y="1"/>
                  </a:moveTo>
                  <a:cubicBezTo>
                    <a:pt x="1" y="1"/>
                    <a:pt x="1" y="499"/>
                    <a:pt x="357" y="499"/>
                  </a:cubicBezTo>
                  <a:cubicBezTo>
                    <a:pt x="1210" y="499"/>
                    <a:pt x="1922" y="1211"/>
                    <a:pt x="1922" y="2065"/>
                  </a:cubicBezTo>
                  <a:cubicBezTo>
                    <a:pt x="1940" y="2225"/>
                    <a:pt x="2064" y="2305"/>
                    <a:pt x="2189" y="2305"/>
                  </a:cubicBezTo>
                  <a:cubicBezTo>
                    <a:pt x="2313" y="2305"/>
                    <a:pt x="2438" y="2225"/>
                    <a:pt x="2456" y="2065"/>
                  </a:cubicBezTo>
                  <a:cubicBezTo>
                    <a:pt x="2456" y="926"/>
                    <a:pt x="1495" y="1"/>
                    <a:pt x="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336;p73">
              <a:extLst>
                <a:ext uri="{FF2B5EF4-FFF2-40B4-BE49-F238E27FC236}">
                  <a16:creationId xmlns:a16="http://schemas.microsoft.com/office/drawing/2014/main" id="{20C8D888-757A-4429-992E-DFD1E663D095}"/>
                </a:ext>
              </a:extLst>
            </p:cNvPr>
            <p:cNvSpPr/>
            <p:nvPr/>
          </p:nvSpPr>
          <p:spPr>
            <a:xfrm>
              <a:off x="1246963" y="4286450"/>
              <a:ext cx="38275" cy="37375"/>
            </a:xfrm>
            <a:custGeom>
              <a:avLst/>
              <a:gdLst/>
              <a:ahLst/>
              <a:cxnLst/>
              <a:rect l="l" t="t" r="r" b="b"/>
              <a:pathLst>
                <a:path w="1531" h="1495" extrusionOk="0">
                  <a:moveTo>
                    <a:pt x="1245" y="0"/>
                  </a:moveTo>
                  <a:cubicBezTo>
                    <a:pt x="1103" y="0"/>
                    <a:pt x="996" y="107"/>
                    <a:pt x="996" y="249"/>
                  </a:cubicBezTo>
                  <a:cubicBezTo>
                    <a:pt x="996" y="641"/>
                    <a:pt x="676" y="961"/>
                    <a:pt x="285" y="996"/>
                  </a:cubicBezTo>
                  <a:cubicBezTo>
                    <a:pt x="270" y="993"/>
                    <a:pt x="255" y="991"/>
                    <a:pt x="240" y="991"/>
                  </a:cubicBezTo>
                  <a:cubicBezTo>
                    <a:pt x="114" y="991"/>
                    <a:pt x="0" y="1118"/>
                    <a:pt x="0" y="1245"/>
                  </a:cubicBezTo>
                  <a:cubicBezTo>
                    <a:pt x="0" y="1388"/>
                    <a:pt x="142" y="1494"/>
                    <a:pt x="285" y="1494"/>
                  </a:cubicBezTo>
                  <a:cubicBezTo>
                    <a:pt x="961" y="1494"/>
                    <a:pt x="1530" y="925"/>
                    <a:pt x="1530" y="249"/>
                  </a:cubicBezTo>
                  <a:cubicBezTo>
                    <a:pt x="1530" y="107"/>
                    <a:pt x="1388" y="0"/>
                    <a:pt x="1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337;p73">
              <a:extLst>
                <a:ext uri="{FF2B5EF4-FFF2-40B4-BE49-F238E27FC236}">
                  <a16:creationId xmlns:a16="http://schemas.microsoft.com/office/drawing/2014/main" id="{04C529CA-0C31-404D-94BD-88B04EF56CDF}"/>
                </a:ext>
              </a:extLst>
            </p:cNvPr>
            <p:cNvSpPr/>
            <p:nvPr/>
          </p:nvSpPr>
          <p:spPr>
            <a:xfrm>
              <a:off x="1245163" y="4286450"/>
              <a:ext cx="80100" cy="77400"/>
            </a:xfrm>
            <a:custGeom>
              <a:avLst/>
              <a:gdLst/>
              <a:ahLst/>
              <a:cxnLst/>
              <a:rect l="l" t="t" r="r" b="b"/>
              <a:pathLst>
                <a:path w="3204" h="3096" extrusionOk="0">
                  <a:moveTo>
                    <a:pt x="2954" y="0"/>
                  </a:moveTo>
                  <a:cubicBezTo>
                    <a:pt x="2812" y="0"/>
                    <a:pt x="2670" y="107"/>
                    <a:pt x="2670" y="249"/>
                  </a:cubicBezTo>
                  <a:cubicBezTo>
                    <a:pt x="2670" y="1530"/>
                    <a:pt x="1638" y="2597"/>
                    <a:pt x="357" y="2597"/>
                  </a:cubicBezTo>
                  <a:cubicBezTo>
                    <a:pt x="1" y="2597"/>
                    <a:pt x="1" y="3096"/>
                    <a:pt x="357" y="3096"/>
                  </a:cubicBezTo>
                  <a:cubicBezTo>
                    <a:pt x="1922" y="3096"/>
                    <a:pt x="3203" y="1815"/>
                    <a:pt x="3203" y="249"/>
                  </a:cubicBezTo>
                  <a:cubicBezTo>
                    <a:pt x="3203" y="107"/>
                    <a:pt x="3097" y="0"/>
                    <a:pt x="2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338;p73">
              <a:extLst>
                <a:ext uri="{FF2B5EF4-FFF2-40B4-BE49-F238E27FC236}">
                  <a16:creationId xmlns:a16="http://schemas.microsoft.com/office/drawing/2014/main" id="{ED82CDFC-A27A-4023-9963-203AC0A5B031}"/>
                </a:ext>
              </a:extLst>
            </p:cNvPr>
            <p:cNvSpPr/>
            <p:nvPr/>
          </p:nvSpPr>
          <p:spPr>
            <a:xfrm>
              <a:off x="1245163" y="4286450"/>
              <a:ext cx="60525" cy="57825"/>
            </a:xfrm>
            <a:custGeom>
              <a:avLst/>
              <a:gdLst/>
              <a:ahLst/>
              <a:cxnLst/>
              <a:rect l="l" t="t" r="r" b="b"/>
              <a:pathLst>
                <a:path w="2421" h="2313" extrusionOk="0">
                  <a:moveTo>
                    <a:pt x="2136" y="0"/>
                  </a:moveTo>
                  <a:cubicBezTo>
                    <a:pt x="1994" y="0"/>
                    <a:pt x="1887" y="107"/>
                    <a:pt x="1887" y="249"/>
                  </a:cubicBezTo>
                  <a:cubicBezTo>
                    <a:pt x="1887" y="1103"/>
                    <a:pt x="1211" y="1815"/>
                    <a:pt x="321" y="1815"/>
                  </a:cubicBezTo>
                  <a:cubicBezTo>
                    <a:pt x="1" y="1815"/>
                    <a:pt x="1" y="2313"/>
                    <a:pt x="321" y="2313"/>
                  </a:cubicBezTo>
                  <a:cubicBezTo>
                    <a:pt x="1495" y="2313"/>
                    <a:pt x="2420" y="1388"/>
                    <a:pt x="2420" y="249"/>
                  </a:cubicBezTo>
                  <a:cubicBezTo>
                    <a:pt x="2420" y="107"/>
                    <a:pt x="2314" y="0"/>
                    <a:pt x="2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339;p73">
              <a:extLst>
                <a:ext uri="{FF2B5EF4-FFF2-40B4-BE49-F238E27FC236}">
                  <a16:creationId xmlns:a16="http://schemas.microsoft.com/office/drawing/2014/main" id="{354CF8DB-EBDC-4D3B-A036-11E55A8657EF}"/>
                </a:ext>
              </a:extLst>
            </p:cNvPr>
            <p:cNvSpPr/>
            <p:nvPr/>
          </p:nvSpPr>
          <p:spPr>
            <a:xfrm>
              <a:off x="1113513" y="4168625"/>
              <a:ext cx="214425" cy="112900"/>
            </a:xfrm>
            <a:custGeom>
              <a:avLst/>
              <a:gdLst/>
              <a:ahLst/>
              <a:cxnLst/>
              <a:rect l="l" t="t" r="r" b="b"/>
              <a:pathLst>
                <a:path w="8577" h="4516" extrusionOk="0">
                  <a:moveTo>
                    <a:pt x="4333" y="0"/>
                  </a:moveTo>
                  <a:cubicBezTo>
                    <a:pt x="3535" y="0"/>
                    <a:pt x="2734" y="411"/>
                    <a:pt x="2314" y="1297"/>
                  </a:cubicBezTo>
                  <a:cubicBezTo>
                    <a:pt x="2278" y="1295"/>
                    <a:pt x="2243" y="1295"/>
                    <a:pt x="2208" y="1295"/>
                  </a:cubicBezTo>
                  <a:cubicBezTo>
                    <a:pt x="241" y="1295"/>
                    <a:pt x="1" y="4220"/>
                    <a:pt x="1994" y="4500"/>
                  </a:cubicBezTo>
                  <a:cubicBezTo>
                    <a:pt x="2029" y="4511"/>
                    <a:pt x="2073" y="4515"/>
                    <a:pt x="2200" y="4515"/>
                  </a:cubicBezTo>
                  <a:cubicBezTo>
                    <a:pt x="2456" y="4515"/>
                    <a:pt x="3049" y="4500"/>
                    <a:pt x="4591" y="4500"/>
                  </a:cubicBezTo>
                  <a:cubicBezTo>
                    <a:pt x="4599" y="4501"/>
                    <a:pt x="4606" y="4501"/>
                    <a:pt x="4613" y="4501"/>
                  </a:cubicBezTo>
                  <a:cubicBezTo>
                    <a:pt x="4868" y="4501"/>
                    <a:pt x="4868" y="3929"/>
                    <a:pt x="4613" y="3929"/>
                  </a:cubicBezTo>
                  <a:cubicBezTo>
                    <a:pt x="4606" y="3929"/>
                    <a:pt x="4599" y="3929"/>
                    <a:pt x="4591" y="3930"/>
                  </a:cubicBezTo>
                  <a:lnTo>
                    <a:pt x="3951" y="3930"/>
                  </a:lnTo>
                  <a:cubicBezTo>
                    <a:pt x="3648" y="3948"/>
                    <a:pt x="3337" y="3957"/>
                    <a:pt x="3025" y="3957"/>
                  </a:cubicBezTo>
                  <a:cubicBezTo>
                    <a:pt x="2714" y="3957"/>
                    <a:pt x="2403" y="3948"/>
                    <a:pt x="2100" y="3930"/>
                  </a:cubicBezTo>
                  <a:cubicBezTo>
                    <a:pt x="755" y="3762"/>
                    <a:pt x="999" y="1846"/>
                    <a:pt x="2231" y="1846"/>
                  </a:cubicBezTo>
                  <a:cubicBezTo>
                    <a:pt x="2303" y="1846"/>
                    <a:pt x="2378" y="1853"/>
                    <a:pt x="2456" y="1867"/>
                  </a:cubicBezTo>
                  <a:cubicBezTo>
                    <a:pt x="2563" y="1867"/>
                    <a:pt x="2705" y="1795"/>
                    <a:pt x="2741" y="1689"/>
                  </a:cubicBezTo>
                  <a:cubicBezTo>
                    <a:pt x="3017" y="905"/>
                    <a:pt x="3679" y="546"/>
                    <a:pt x="4339" y="546"/>
                  </a:cubicBezTo>
                  <a:cubicBezTo>
                    <a:pt x="5206" y="546"/>
                    <a:pt x="6070" y="1167"/>
                    <a:pt x="6050" y="2258"/>
                  </a:cubicBezTo>
                  <a:cubicBezTo>
                    <a:pt x="6050" y="2365"/>
                    <a:pt x="6085" y="2472"/>
                    <a:pt x="6192" y="2543"/>
                  </a:cubicBezTo>
                  <a:cubicBezTo>
                    <a:pt x="6228" y="2560"/>
                    <a:pt x="6272" y="2569"/>
                    <a:pt x="6321" y="2569"/>
                  </a:cubicBezTo>
                  <a:cubicBezTo>
                    <a:pt x="6370" y="2569"/>
                    <a:pt x="6423" y="2560"/>
                    <a:pt x="6477" y="2543"/>
                  </a:cubicBezTo>
                  <a:cubicBezTo>
                    <a:pt x="6583" y="2472"/>
                    <a:pt x="6690" y="2436"/>
                    <a:pt x="6833" y="2436"/>
                  </a:cubicBezTo>
                  <a:cubicBezTo>
                    <a:pt x="7817" y="2436"/>
                    <a:pt x="7829" y="3931"/>
                    <a:pt x="6867" y="3931"/>
                  </a:cubicBezTo>
                  <a:cubicBezTo>
                    <a:pt x="6855" y="3931"/>
                    <a:pt x="6844" y="3931"/>
                    <a:pt x="6833" y="3930"/>
                  </a:cubicBezTo>
                  <a:lnTo>
                    <a:pt x="5587" y="3930"/>
                  </a:lnTo>
                  <a:cubicBezTo>
                    <a:pt x="5445" y="3930"/>
                    <a:pt x="5338" y="4073"/>
                    <a:pt x="5338" y="4215"/>
                  </a:cubicBezTo>
                  <a:cubicBezTo>
                    <a:pt x="5338" y="4393"/>
                    <a:pt x="5445" y="4500"/>
                    <a:pt x="5587" y="4500"/>
                  </a:cubicBezTo>
                  <a:lnTo>
                    <a:pt x="6833" y="4500"/>
                  </a:lnTo>
                  <a:cubicBezTo>
                    <a:pt x="8576" y="4500"/>
                    <a:pt x="8576" y="1867"/>
                    <a:pt x="6833" y="1867"/>
                  </a:cubicBezTo>
                  <a:lnTo>
                    <a:pt x="6833" y="1902"/>
                  </a:lnTo>
                  <a:lnTo>
                    <a:pt x="6583" y="1902"/>
                  </a:lnTo>
                  <a:cubicBezTo>
                    <a:pt x="6383" y="681"/>
                    <a:pt x="5360" y="0"/>
                    <a:pt x="4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1507;p63">
            <a:extLst>
              <a:ext uri="{FF2B5EF4-FFF2-40B4-BE49-F238E27FC236}">
                <a16:creationId xmlns:a16="http://schemas.microsoft.com/office/drawing/2014/main" id="{DA60B64F-6950-406C-A4F4-AB56F393FBB2}"/>
              </a:ext>
            </a:extLst>
          </p:cNvPr>
          <p:cNvGrpSpPr/>
          <p:nvPr/>
        </p:nvGrpSpPr>
        <p:grpSpPr>
          <a:xfrm rot="16200000">
            <a:off x="43417" y="247980"/>
            <a:ext cx="1848863" cy="1750742"/>
            <a:chOff x="6720880" y="219654"/>
            <a:chExt cx="1848863" cy="1750742"/>
          </a:xfrm>
        </p:grpSpPr>
        <p:grpSp>
          <p:nvGrpSpPr>
            <p:cNvPr id="62" name="Google Shape;1508;p63">
              <a:extLst>
                <a:ext uri="{FF2B5EF4-FFF2-40B4-BE49-F238E27FC236}">
                  <a16:creationId xmlns:a16="http://schemas.microsoft.com/office/drawing/2014/main" id="{9CD53CDC-70D2-4591-8A7B-33295BA1D21F}"/>
                </a:ext>
              </a:extLst>
            </p:cNvPr>
            <p:cNvGrpSpPr/>
            <p:nvPr/>
          </p:nvGrpSpPr>
          <p:grpSpPr>
            <a:xfrm rot="10800000" flipH="1">
              <a:off x="8345706" y="502825"/>
              <a:ext cx="166385" cy="701016"/>
              <a:chOff x="8668080" y="2328029"/>
              <a:chExt cx="127488" cy="537136"/>
            </a:xfrm>
          </p:grpSpPr>
          <p:sp>
            <p:nvSpPr>
              <p:cNvPr id="79" name="Google Shape;1509;p63">
                <a:extLst>
                  <a:ext uri="{FF2B5EF4-FFF2-40B4-BE49-F238E27FC236}">
                    <a16:creationId xmlns:a16="http://schemas.microsoft.com/office/drawing/2014/main" id="{3305C835-AB9D-46FE-8A97-F6195A7DD86E}"/>
                  </a:ext>
                </a:extLst>
              </p:cNvPr>
              <p:cNvSpPr/>
              <p:nvPr/>
            </p:nvSpPr>
            <p:spPr>
              <a:xfrm>
                <a:off x="8745387" y="2328029"/>
                <a:ext cx="50181" cy="4307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51" extrusionOk="0">
                    <a:moveTo>
                      <a:pt x="376" y="1"/>
                    </a:moveTo>
                    <a:cubicBezTo>
                      <a:pt x="169" y="1"/>
                      <a:pt x="1" y="169"/>
                      <a:pt x="1" y="376"/>
                    </a:cubicBezTo>
                    <a:cubicBezTo>
                      <a:pt x="1" y="601"/>
                      <a:pt x="185" y="750"/>
                      <a:pt x="377" y="750"/>
                    </a:cubicBezTo>
                    <a:cubicBezTo>
                      <a:pt x="469" y="750"/>
                      <a:pt x="563" y="716"/>
                      <a:pt x="639" y="640"/>
                    </a:cubicBezTo>
                    <a:cubicBezTo>
                      <a:pt x="874" y="405"/>
                      <a:pt x="708" y="2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510;p63">
                <a:extLst>
                  <a:ext uri="{FF2B5EF4-FFF2-40B4-BE49-F238E27FC236}">
                    <a16:creationId xmlns:a16="http://schemas.microsoft.com/office/drawing/2014/main" id="{82EAB618-841E-4B1F-8E96-6FACF0877A59}"/>
                  </a:ext>
                </a:extLst>
              </p:cNvPr>
              <p:cNvSpPr/>
              <p:nvPr/>
            </p:nvSpPr>
            <p:spPr>
              <a:xfrm>
                <a:off x="8745387" y="2426900"/>
                <a:ext cx="50181" cy="43013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50" extrusionOk="0">
                    <a:moveTo>
                      <a:pt x="376" y="1"/>
                    </a:moveTo>
                    <a:cubicBezTo>
                      <a:pt x="169" y="1"/>
                      <a:pt x="1" y="169"/>
                      <a:pt x="1" y="376"/>
                    </a:cubicBezTo>
                    <a:cubicBezTo>
                      <a:pt x="1" y="601"/>
                      <a:pt x="185" y="749"/>
                      <a:pt x="377" y="749"/>
                    </a:cubicBezTo>
                    <a:cubicBezTo>
                      <a:pt x="469" y="749"/>
                      <a:pt x="563" y="715"/>
                      <a:pt x="639" y="639"/>
                    </a:cubicBezTo>
                    <a:cubicBezTo>
                      <a:pt x="874" y="403"/>
                      <a:pt x="708" y="1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511;p63">
                <a:extLst>
                  <a:ext uri="{FF2B5EF4-FFF2-40B4-BE49-F238E27FC236}">
                    <a16:creationId xmlns:a16="http://schemas.microsoft.com/office/drawing/2014/main" id="{E82E33E3-503F-4E5F-9351-75801AE8A707}"/>
                  </a:ext>
                </a:extLst>
              </p:cNvPr>
              <p:cNvSpPr/>
              <p:nvPr/>
            </p:nvSpPr>
            <p:spPr>
              <a:xfrm>
                <a:off x="8745387" y="2525771"/>
                <a:ext cx="50181" cy="4295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49" extrusionOk="0">
                    <a:moveTo>
                      <a:pt x="374" y="0"/>
                    </a:moveTo>
                    <a:cubicBezTo>
                      <a:pt x="168" y="0"/>
                      <a:pt x="1" y="168"/>
                      <a:pt x="1" y="374"/>
                    </a:cubicBezTo>
                    <a:cubicBezTo>
                      <a:pt x="1" y="599"/>
                      <a:pt x="185" y="748"/>
                      <a:pt x="377" y="748"/>
                    </a:cubicBezTo>
                    <a:cubicBezTo>
                      <a:pt x="469" y="748"/>
                      <a:pt x="562" y="715"/>
                      <a:pt x="638" y="639"/>
                    </a:cubicBezTo>
                    <a:cubicBezTo>
                      <a:pt x="874" y="403"/>
                      <a:pt x="708" y="0"/>
                      <a:pt x="376" y="0"/>
                    </a:cubicBezTo>
                    <a:cubicBezTo>
                      <a:pt x="375" y="0"/>
                      <a:pt x="374" y="0"/>
                      <a:pt x="3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512;p63">
                <a:extLst>
                  <a:ext uri="{FF2B5EF4-FFF2-40B4-BE49-F238E27FC236}">
                    <a16:creationId xmlns:a16="http://schemas.microsoft.com/office/drawing/2014/main" id="{BFCD1A0B-3A95-4E18-B536-782E02982AD6}"/>
                  </a:ext>
                </a:extLst>
              </p:cNvPr>
              <p:cNvSpPr/>
              <p:nvPr/>
            </p:nvSpPr>
            <p:spPr>
              <a:xfrm>
                <a:off x="8745387" y="2624526"/>
                <a:ext cx="50181" cy="43013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50" extrusionOk="0">
                    <a:moveTo>
                      <a:pt x="376" y="1"/>
                    </a:moveTo>
                    <a:cubicBezTo>
                      <a:pt x="169" y="1"/>
                      <a:pt x="1" y="169"/>
                      <a:pt x="1" y="375"/>
                    </a:cubicBezTo>
                    <a:cubicBezTo>
                      <a:pt x="1" y="600"/>
                      <a:pt x="185" y="750"/>
                      <a:pt x="377" y="750"/>
                    </a:cubicBezTo>
                    <a:cubicBezTo>
                      <a:pt x="469" y="750"/>
                      <a:pt x="562" y="715"/>
                      <a:pt x="638" y="639"/>
                    </a:cubicBezTo>
                    <a:cubicBezTo>
                      <a:pt x="874" y="404"/>
                      <a:pt x="708" y="2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513;p63">
                <a:extLst>
                  <a:ext uri="{FF2B5EF4-FFF2-40B4-BE49-F238E27FC236}">
                    <a16:creationId xmlns:a16="http://schemas.microsoft.com/office/drawing/2014/main" id="{5C73B302-24D3-4F93-8B7C-77250EEC0ABE}"/>
                  </a:ext>
                </a:extLst>
              </p:cNvPr>
              <p:cNvSpPr/>
              <p:nvPr/>
            </p:nvSpPr>
            <p:spPr>
              <a:xfrm>
                <a:off x="8745387" y="2723397"/>
                <a:ext cx="44733" cy="43013"/>
              </a:xfrm>
              <a:custGeom>
                <a:avLst/>
                <a:gdLst/>
                <a:ahLst/>
                <a:cxnLst/>
                <a:rect l="l" t="t" r="r" b="b"/>
                <a:pathLst>
                  <a:path w="780" h="750" extrusionOk="0">
                    <a:moveTo>
                      <a:pt x="376" y="0"/>
                    </a:moveTo>
                    <a:cubicBezTo>
                      <a:pt x="169" y="0"/>
                      <a:pt x="1" y="168"/>
                      <a:pt x="1" y="374"/>
                    </a:cubicBezTo>
                    <a:cubicBezTo>
                      <a:pt x="1" y="526"/>
                      <a:pt x="92" y="663"/>
                      <a:pt x="232" y="720"/>
                    </a:cubicBezTo>
                    <a:cubicBezTo>
                      <a:pt x="279" y="740"/>
                      <a:pt x="328" y="749"/>
                      <a:pt x="376" y="749"/>
                    </a:cubicBezTo>
                    <a:cubicBezTo>
                      <a:pt x="474" y="749"/>
                      <a:pt x="569" y="711"/>
                      <a:pt x="640" y="640"/>
                    </a:cubicBezTo>
                    <a:cubicBezTo>
                      <a:pt x="747" y="532"/>
                      <a:pt x="780" y="371"/>
                      <a:pt x="721" y="231"/>
                    </a:cubicBezTo>
                    <a:cubicBezTo>
                      <a:pt x="663" y="91"/>
                      <a:pt x="527" y="0"/>
                      <a:pt x="3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514;p63">
                <a:extLst>
                  <a:ext uri="{FF2B5EF4-FFF2-40B4-BE49-F238E27FC236}">
                    <a16:creationId xmlns:a16="http://schemas.microsoft.com/office/drawing/2014/main" id="{AB427D61-8519-46BC-A8E1-3BD8C935209D}"/>
                  </a:ext>
                </a:extLst>
              </p:cNvPr>
              <p:cNvSpPr/>
              <p:nvPr/>
            </p:nvSpPr>
            <p:spPr>
              <a:xfrm>
                <a:off x="8745387" y="2822153"/>
                <a:ext cx="50181" cy="43013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50" extrusionOk="0">
                    <a:moveTo>
                      <a:pt x="376" y="1"/>
                    </a:moveTo>
                    <a:cubicBezTo>
                      <a:pt x="169" y="1"/>
                      <a:pt x="1" y="169"/>
                      <a:pt x="1" y="375"/>
                    </a:cubicBezTo>
                    <a:cubicBezTo>
                      <a:pt x="1" y="600"/>
                      <a:pt x="185" y="750"/>
                      <a:pt x="377" y="750"/>
                    </a:cubicBezTo>
                    <a:cubicBezTo>
                      <a:pt x="469" y="750"/>
                      <a:pt x="562" y="715"/>
                      <a:pt x="638" y="639"/>
                    </a:cubicBezTo>
                    <a:cubicBezTo>
                      <a:pt x="874" y="404"/>
                      <a:pt x="708" y="2"/>
                      <a:pt x="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515;p63">
                <a:extLst>
                  <a:ext uri="{FF2B5EF4-FFF2-40B4-BE49-F238E27FC236}">
                    <a16:creationId xmlns:a16="http://schemas.microsoft.com/office/drawing/2014/main" id="{F074092B-5036-41E2-8300-9DA7919CD965}"/>
                  </a:ext>
                </a:extLst>
              </p:cNvPr>
              <p:cNvSpPr/>
              <p:nvPr/>
            </p:nvSpPr>
            <p:spPr>
              <a:xfrm>
                <a:off x="8668080" y="2328029"/>
                <a:ext cx="50181" cy="43070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51" extrusionOk="0">
                    <a:moveTo>
                      <a:pt x="374" y="1"/>
                    </a:moveTo>
                    <a:cubicBezTo>
                      <a:pt x="168" y="1"/>
                      <a:pt x="0" y="169"/>
                      <a:pt x="0" y="376"/>
                    </a:cubicBezTo>
                    <a:cubicBezTo>
                      <a:pt x="1" y="601"/>
                      <a:pt x="185" y="750"/>
                      <a:pt x="377" y="750"/>
                    </a:cubicBezTo>
                    <a:cubicBezTo>
                      <a:pt x="469" y="750"/>
                      <a:pt x="563" y="716"/>
                      <a:pt x="639" y="640"/>
                    </a:cubicBezTo>
                    <a:cubicBezTo>
                      <a:pt x="875" y="404"/>
                      <a:pt x="708" y="1"/>
                      <a:pt x="3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516;p63">
                <a:extLst>
                  <a:ext uri="{FF2B5EF4-FFF2-40B4-BE49-F238E27FC236}">
                    <a16:creationId xmlns:a16="http://schemas.microsoft.com/office/drawing/2014/main" id="{A42E8CBC-11E7-408A-8864-E6978EE0B24A}"/>
                  </a:ext>
                </a:extLst>
              </p:cNvPr>
              <p:cNvSpPr/>
              <p:nvPr/>
            </p:nvSpPr>
            <p:spPr>
              <a:xfrm>
                <a:off x="8668080" y="2426900"/>
                <a:ext cx="50181" cy="4295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49" extrusionOk="0">
                    <a:moveTo>
                      <a:pt x="374" y="1"/>
                    </a:moveTo>
                    <a:cubicBezTo>
                      <a:pt x="168" y="1"/>
                      <a:pt x="0" y="169"/>
                      <a:pt x="0" y="376"/>
                    </a:cubicBezTo>
                    <a:cubicBezTo>
                      <a:pt x="1" y="600"/>
                      <a:pt x="185" y="749"/>
                      <a:pt x="377" y="749"/>
                    </a:cubicBezTo>
                    <a:cubicBezTo>
                      <a:pt x="469" y="749"/>
                      <a:pt x="563" y="715"/>
                      <a:pt x="639" y="638"/>
                    </a:cubicBezTo>
                    <a:cubicBezTo>
                      <a:pt x="875" y="403"/>
                      <a:pt x="708" y="1"/>
                      <a:pt x="3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517;p63">
                <a:extLst>
                  <a:ext uri="{FF2B5EF4-FFF2-40B4-BE49-F238E27FC236}">
                    <a16:creationId xmlns:a16="http://schemas.microsoft.com/office/drawing/2014/main" id="{AC249DA7-1EDD-482C-B63B-5ACD4287314F}"/>
                  </a:ext>
                </a:extLst>
              </p:cNvPr>
              <p:cNvSpPr/>
              <p:nvPr/>
            </p:nvSpPr>
            <p:spPr>
              <a:xfrm>
                <a:off x="8668080" y="2525713"/>
                <a:ext cx="43013" cy="43070"/>
              </a:xfrm>
              <a:custGeom>
                <a:avLst/>
                <a:gdLst/>
                <a:ahLst/>
                <a:cxnLst/>
                <a:rect l="l" t="t" r="r" b="b"/>
                <a:pathLst>
                  <a:path w="750" h="751" extrusionOk="0">
                    <a:moveTo>
                      <a:pt x="374" y="0"/>
                    </a:moveTo>
                    <a:cubicBezTo>
                      <a:pt x="167" y="0"/>
                      <a:pt x="0" y="168"/>
                      <a:pt x="0" y="375"/>
                    </a:cubicBezTo>
                    <a:cubicBezTo>
                      <a:pt x="0" y="582"/>
                      <a:pt x="167" y="750"/>
                      <a:pt x="374" y="750"/>
                    </a:cubicBezTo>
                    <a:cubicBezTo>
                      <a:pt x="581" y="750"/>
                      <a:pt x="749" y="582"/>
                      <a:pt x="749" y="375"/>
                    </a:cubicBezTo>
                    <a:cubicBezTo>
                      <a:pt x="749" y="168"/>
                      <a:pt x="581" y="0"/>
                      <a:pt x="3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518;p63">
                <a:extLst>
                  <a:ext uri="{FF2B5EF4-FFF2-40B4-BE49-F238E27FC236}">
                    <a16:creationId xmlns:a16="http://schemas.microsoft.com/office/drawing/2014/main" id="{275C7816-90FF-44ED-8EB3-E78598BC3963}"/>
                  </a:ext>
                </a:extLst>
              </p:cNvPr>
              <p:cNvSpPr/>
              <p:nvPr/>
            </p:nvSpPr>
            <p:spPr>
              <a:xfrm>
                <a:off x="8668080" y="2624526"/>
                <a:ext cx="43013" cy="43013"/>
              </a:xfrm>
              <a:custGeom>
                <a:avLst/>
                <a:gdLst/>
                <a:ahLst/>
                <a:cxnLst/>
                <a:rect l="l" t="t" r="r" b="b"/>
                <a:pathLst>
                  <a:path w="750" h="750" extrusionOk="0">
                    <a:moveTo>
                      <a:pt x="374" y="1"/>
                    </a:moveTo>
                    <a:cubicBezTo>
                      <a:pt x="167" y="1"/>
                      <a:pt x="0" y="169"/>
                      <a:pt x="0" y="376"/>
                    </a:cubicBezTo>
                    <a:cubicBezTo>
                      <a:pt x="0" y="583"/>
                      <a:pt x="167" y="750"/>
                      <a:pt x="374" y="750"/>
                    </a:cubicBezTo>
                    <a:cubicBezTo>
                      <a:pt x="581" y="750"/>
                      <a:pt x="749" y="583"/>
                      <a:pt x="749" y="376"/>
                    </a:cubicBezTo>
                    <a:cubicBezTo>
                      <a:pt x="749" y="169"/>
                      <a:pt x="581" y="1"/>
                      <a:pt x="3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519;p63">
                <a:extLst>
                  <a:ext uri="{FF2B5EF4-FFF2-40B4-BE49-F238E27FC236}">
                    <a16:creationId xmlns:a16="http://schemas.microsoft.com/office/drawing/2014/main" id="{0686A6C8-27EA-4016-82DD-F896D3F5CFF4}"/>
                  </a:ext>
                </a:extLst>
              </p:cNvPr>
              <p:cNvSpPr/>
              <p:nvPr/>
            </p:nvSpPr>
            <p:spPr>
              <a:xfrm>
                <a:off x="8668080" y="2723397"/>
                <a:ext cx="44733" cy="43013"/>
              </a:xfrm>
              <a:custGeom>
                <a:avLst/>
                <a:gdLst/>
                <a:ahLst/>
                <a:cxnLst/>
                <a:rect l="l" t="t" r="r" b="b"/>
                <a:pathLst>
                  <a:path w="780" h="750" extrusionOk="0">
                    <a:moveTo>
                      <a:pt x="377" y="0"/>
                    </a:moveTo>
                    <a:cubicBezTo>
                      <a:pt x="376" y="0"/>
                      <a:pt x="375" y="0"/>
                      <a:pt x="374" y="0"/>
                    </a:cubicBezTo>
                    <a:cubicBezTo>
                      <a:pt x="168" y="0"/>
                      <a:pt x="0" y="168"/>
                      <a:pt x="0" y="374"/>
                    </a:cubicBezTo>
                    <a:cubicBezTo>
                      <a:pt x="0" y="526"/>
                      <a:pt x="92" y="663"/>
                      <a:pt x="233" y="720"/>
                    </a:cubicBezTo>
                    <a:cubicBezTo>
                      <a:pt x="279" y="740"/>
                      <a:pt x="327" y="749"/>
                      <a:pt x="376" y="749"/>
                    </a:cubicBezTo>
                    <a:cubicBezTo>
                      <a:pt x="473" y="749"/>
                      <a:pt x="568" y="711"/>
                      <a:pt x="640" y="639"/>
                    </a:cubicBezTo>
                    <a:cubicBezTo>
                      <a:pt x="748" y="532"/>
                      <a:pt x="779" y="371"/>
                      <a:pt x="722" y="230"/>
                    </a:cubicBezTo>
                    <a:cubicBezTo>
                      <a:pt x="663" y="92"/>
                      <a:pt x="528" y="0"/>
                      <a:pt x="3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520;p63">
                <a:extLst>
                  <a:ext uri="{FF2B5EF4-FFF2-40B4-BE49-F238E27FC236}">
                    <a16:creationId xmlns:a16="http://schemas.microsoft.com/office/drawing/2014/main" id="{6D01B70D-B0A2-422F-8AC4-57E0348A3AD3}"/>
                  </a:ext>
                </a:extLst>
              </p:cNvPr>
              <p:cNvSpPr/>
              <p:nvPr/>
            </p:nvSpPr>
            <p:spPr>
              <a:xfrm>
                <a:off x="8668080" y="2822153"/>
                <a:ext cx="50181" cy="43013"/>
              </a:xfrm>
              <a:custGeom>
                <a:avLst/>
                <a:gdLst/>
                <a:ahLst/>
                <a:cxnLst/>
                <a:rect l="l" t="t" r="r" b="b"/>
                <a:pathLst>
                  <a:path w="875" h="750" extrusionOk="0">
                    <a:moveTo>
                      <a:pt x="374" y="1"/>
                    </a:moveTo>
                    <a:cubicBezTo>
                      <a:pt x="168" y="2"/>
                      <a:pt x="1" y="169"/>
                      <a:pt x="0" y="375"/>
                    </a:cubicBezTo>
                    <a:cubicBezTo>
                      <a:pt x="0" y="600"/>
                      <a:pt x="185" y="750"/>
                      <a:pt x="377" y="750"/>
                    </a:cubicBezTo>
                    <a:cubicBezTo>
                      <a:pt x="469" y="750"/>
                      <a:pt x="563" y="715"/>
                      <a:pt x="639" y="639"/>
                    </a:cubicBezTo>
                    <a:cubicBezTo>
                      <a:pt x="875" y="403"/>
                      <a:pt x="708" y="1"/>
                      <a:pt x="3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1521;p63">
              <a:extLst>
                <a:ext uri="{FF2B5EF4-FFF2-40B4-BE49-F238E27FC236}">
                  <a16:creationId xmlns:a16="http://schemas.microsoft.com/office/drawing/2014/main" id="{233C4F80-DFF5-4583-A459-C1C04743F68D}"/>
                </a:ext>
              </a:extLst>
            </p:cNvPr>
            <p:cNvSpPr/>
            <p:nvPr/>
          </p:nvSpPr>
          <p:spPr>
            <a:xfrm>
              <a:off x="6730679" y="938796"/>
              <a:ext cx="1713168" cy="930792"/>
            </a:xfrm>
            <a:custGeom>
              <a:avLst/>
              <a:gdLst/>
              <a:ahLst/>
              <a:cxnLst/>
              <a:rect l="l" t="t" r="r" b="b"/>
              <a:pathLst>
                <a:path w="26399" h="14343" extrusionOk="0">
                  <a:moveTo>
                    <a:pt x="16147" y="11874"/>
                  </a:moveTo>
                  <a:cubicBezTo>
                    <a:pt x="15391" y="12180"/>
                    <a:pt x="14612" y="12465"/>
                    <a:pt x="13819" y="12725"/>
                  </a:cubicBezTo>
                  <a:cubicBezTo>
                    <a:pt x="10489" y="13814"/>
                    <a:pt x="7284" y="14342"/>
                    <a:pt x="4794" y="14210"/>
                  </a:cubicBezTo>
                  <a:cubicBezTo>
                    <a:pt x="1986" y="14062"/>
                    <a:pt x="340" y="13078"/>
                    <a:pt x="157" y="11442"/>
                  </a:cubicBezTo>
                  <a:cubicBezTo>
                    <a:pt x="1" y="10041"/>
                    <a:pt x="922" y="8430"/>
                    <a:pt x="2823" y="6778"/>
                  </a:cubicBezTo>
                  <a:cubicBezTo>
                    <a:pt x="5129" y="4774"/>
                    <a:pt x="8684" y="2894"/>
                    <a:pt x="12579" y="1619"/>
                  </a:cubicBezTo>
                  <a:cubicBezTo>
                    <a:pt x="15910" y="528"/>
                    <a:pt x="19114" y="0"/>
                    <a:pt x="21605" y="133"/>
                  </a:cubicBezTo>
                  <a:cubicBezTo>
                    <a:pt x="24413" y="282"/>
                    <a:pt x="26059" y="1265"/>
                    <a:pt x="26242" y="2901"/>
                  </a:cubicBezTo>
                  <a:cubicBezTo>
                    <a:pt x="26398" y="4301"/>
                    <a:pt x="25477" y="5914"/>
                    <a:pt x="23576" y="7565"/>
                  </a:cubicBezTo>
                  <a:cubicBezTo>
                    <a:pt x="21740" y="9161"/>
                    <a:pt x="19109" y="10679"/>
                    <a:pt x="16147" y="11874"/>
                  </a:cubicBezTo>
                  <a:close/>
                  <a:moveTo>
                    <a:pt x="3242" y="7194"/>
                  </a:moveTo>
                  <a:cubicBezTo>
                    <a:pt x="1564" y="8652"/>
                    <a:pt x="747" y="10039"/>
                    <a:pt x="877" y="11206"/>
                  </a:cubicBezTo>
                  <a:cubicBezTo>
                    <a:pt x="1031" y="12585"/>
                    <a:pt x="2504" y="13418"/>
                    <a:pt x="5025" y="13552"/>
                  </a:cubicBezTo>
                  <a:cubicBezTo>
                    <a:pt x="7421" y="13680"/>
                    <a:pt x="10520" y="13166"/>
                    <a:pt x="13751" y="12109"/>
                  </a:cubicBezTo>
                  <a:cubicBezTo>
                    <a:pt x="17523" y="10873"/>
                    <a:pt x="20950" y="9067"/>
                    <a:pt x="23157" y="7150"/>
                  </a:cubicBezTo>
                  <a:cubicBezTo>
                    <a:pt x="24835" y="5692"/>
                    <a:pt x="25652" y="4305"/>
                    <a:pt x="25522" y="3137"/>
                  </a:cubicBezTo>
                  <a:cubicBezTo>
                    <a:pt x="25368" y="1758"/>
                    <a:pt x="23895" y="925"/>
                    <a:pt x="21374" y="792"/>
                  </a:cubicBezTo>
                  <a:cubicBezTo>
                    <a:pt x="18978" y="664"/>
                    <a:pt x="15880" y="1177"/>
                    <a:pt x="12648" y="2235"/>
                  </a:cubicBezTo>
                  <a:cubicBezTo>
                    <a:pt x="8876" y="3470"/>
                    <a:pt x="5449" y="5277"/>
                    <a:pt x="3242" y="719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22;p63">
              <a:extLst>
                <a:ext uri="{FF2B5EF4-FFF2-40B4-BE49-F238E27FC236}">
                  <a16:creationId xmlns:a16="http://schemas.microsoft.com/office/drawing/2014/main" id="{9E81474E-83AA-42C0-BD70-5E6AA1BCB283}"/>
                </a:ext>
              </a:extLst>
            </p:cNvPr>
            <p:cNvSpPr/>
            <p:nvPr/>
          </p:nvSpPr>
          <p:spPr>
            <a:xfrm>
              <a:off x="6754624" y="586752"/>
              <a:ext cx="1815118" cy="832151"/>
            </a:xfrm>
            <a:custGeom>
              <a:avLst/>
              <a:gdLst/>
              <a:ahLst/>
              <a:cxnLst/>
              <a:rect l="l" t="t" r="r" b="b"/>
              <a:pathLst>
                <a:path w="27970" h="12823" extrusionOk="0">
                  <a:moveTo>
                    <a:pt x="13849" y="12001"/>
                  </a:moveTo>
                  <a:cubicBezTo>
                    <a:pt x="13050" y="11838"/>
                    <a:pt x="12243" y="11645"/>
                    <a:pt x="11439" y="11426"/>
                  </a:cubicBezTo>
                  <a:cubicBezTo>
                    <a:pt x="8061" y="10497"/>
                    <a:pt x="5097" y="9169"/>
                    <a:pt x="3091" y="7685"/>
                  </a:cubicBezTo>
                  <a:cubicBezTo>
                    <a:pt x="833" y="6012"/>
                    <a:pt x="1" y="4284"/>
                    <a:pt x="752" y="2818"/>
                  </a:cubicBezTo>
                  <a:cubicBezTo>
                    <a:pt x="1394" y="1564"/>
                    <a:pt x="3052" y="727"/>
                    <a:pt x="5548" y="398"/>
                  </a:cubicBezTo>
                  <a:cubicBezTo>
                    <a:pt x="8576" y="0"/>
                    <a:pt x="12580" y="394"/>
                    <a:pt x="16532" y="1479"/>
                  </a:cubicBezTo>
                  <a:cubicBezTo>
                    <a:pt x="19911" y="2407"/>
                    <a:pt x="22876" y="3735"/>
                    <a:pt x="24879" y="5219"/>
                  </a:cubicBezTo>
                  <a:cubicBezTo>
                    <a:pt x="27139" y="6892"/>
                    <a:pt x="27969" y="8622"/>
                    <a:pt x="27219" y="10087"/>
                  </a:cubicBezTo>
                  <a:cubicBezTo>
                    <a:pt x="26577" y="11340"/>
                    <a:pt x="24919" y="12177"/>
                    <a:pt x="22422" y="12506"/>
                  </a:cubicBezTo>
                  <a:cubicBezTo>
                    <a:pt x="20011" y="12822"/>
                    <a:pt x="16980" y="12637"/>
                    <a:pt x="13849" y="12001"/>
                  </a:cubicBezTo>
                  <a:close/>
                  <a:moveTo>
                    <a:pt x="5669" y="976"/>
                  </a:moveTo>
                  <a:cubicBezTo>
                    <a:pt x="3465" y="1267"/>
                    <a:pt x="2018" y="1972"/>
                    <a:pt x="1483" y="3018"/>
                  </a:cubicBezTo>
                  <a:cubicBezTo>
                    <a:pt x="850" y="4253"/>
                    <a:pt x="1620" y="5760"/>
                    <a:pt x="3648" y="7263"/>
                  </a:cubicBezTo>
                  <a:cubicBezTo>
                    <a:pt x="5577" y="8691"/>
                    <a:pt x="8444" y="9974"/>
                    <a:pt x="11722" y="10873"/>
                  </a:cubicBezTo>
                  <a:cubicBezTo>
                    <a:pt x="15549" y="11924"/>
                    <a:pt x="19406" y="12308"/>
                    <a:pt x="22302" y="11926"/>
                  </a:cubicBezTo>
                  <a:cubicBezTo>
                    <a:pt x="24505" y="11636"/>
                    <a:pt x="25954" y="10931"/>
                    <a:pt x="26489" y="9885"/>
                  </a:cubicBezTo>
                  <a:cubicBezTo>
                    <a:pt x="27121" y="8650"/>
                    <a:pt x="26352" y="7142"/>
                    <a:pt x="24323" y="5640"/>
                  </a:cubicBezTo>
                  <a:cubicBezTo>
                    <a:pt x="22395" y="4213"/>
                    <a:pt x="19527" y="2930"/>
                    <a:pt x="16249" y="2030"/>
                  </a:cubicBezTo>
                  <a:cubicBezTo>
                    <a:pt x="12421" y="979"/>
                    <a:pt x="8566" y="595"/>
                    <a:pt x="5669" y="9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23;p63">
              <a:extLst>
                <a:ext uri="{FF2B5EF4-FFF2-40B4-BE49-F238E27FC236}">
                  <a16:creationId xmlns:a16="http://schemas.microsoft.com/office/drawing/2014/main" id="{25270A0C-DE3A-4E24-AA3A-6B7C561AC6DA}"/>
                </a:ext>
              </a:extLst>
            </p:cNvPr>
            <p:cNvSpPr/>
            <p:nvPr/>
          </p:nvSpPr>
          <p:spPr>
            <a:xfrm>
              <a:off x="7577859" y="219654"/>
              <a:ext cx="651613" cy="1750742"/>
            </a:xfrm>
            <a:custGeom>
              <a:avLst/>
              <a:gdLst/>
              <a:ahLst/>
              <a:cxnLst/>
              <a:rect l="l" t="t" r="r" b="b"/>
              <a:pathLst>
                <a:path w="10041" h="26978" extrusionOk="0">
                  <a:moveTo>
                    <a:pt x="6969" y="1"/>
                  </a:moveTo>
                  <a:lnTo>
                    <a:pt x="0" y="18820"/>
                  </a:lnTo>
                  <a:lnTo>
                    <a:pt x="10040" y="26978"/>
                  </a:lnTo>
                  <a:lnTo>
                    <a:pt x="6969" y="1"/>
                  </a:lnTo>
                  <a:close/>
                </a:path>
              </a:pathLst>
            </a:custGeom>
            <a:solidFill>
              <a:srgbClr val="301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24;p63">
              <a:extLst>
                <a:ext uri="{FF2B5EF4-FFF2-40B4-BE49-F238E27FC236}">
                  <a16:creationId xmlns:a16="http://schemas.microsoft.com/office/drawing/2014/main" id="{A2C1CBAB-CD1D-4FF0-9BCE-C598D777D149}"/>
                </a:ext>
              </a:extLst>
            </p:cNvPr>
            <p:cNvSpPr/>
            <p:nvPr/>
          </p:nvSpPr>
          <p:spPr>
            <a:xfrm>
              <a:off x="6720880" y="219654"/>
              <a:ext cx="1309325" cy="1221327"/>
            </a:xfrm>
            <a:custGeom>
              <a:avLst/>
              <a:gdLst/>
              <a:ahLst/>
              <a:cxnLst/>
              <a:rect l="l" t="t" r="r" b="b"/>
              <a:pathLst>
                <a:path w="20176" h="18820" extrusionOk="0">
                  <a:moveTo>
                    <a:pt x="20175" y="1"/>
                  </a:moveTo>
                  <a:lnTo>
                    <a:pt x="13206" y="18820"/>
                  </a:lnTo>
                  <a:lnTo>
                    <a:pt x="1" y="1834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25;p63">
              <a:extLst>
                <a:ext uri="{FF2B5EF4-FFF2-40B4-BE49-F238E27FC236}">
                  <a16:creationId xmlns:a16="http://schemas.microsoft.com/office/drawing/2014/main" id="{42AB8B77-DA46-499C-A041-F33729712582}"/>
                </a:ext>
              </a:extLst>
            </p:cNvPr>
            <p:cNvSpPr/>
            <p:nvPr/>
          </p:nvSpPr>
          <p:spPr>
            <a:xfrm>
              <a:off x="6720880" y="1409982"/>
              <a:ext cx="1508618" cy="560370"/>
            </a:xfrm>
            <a:custGeom>
              <a:avLst/>
              <a:gdLst/>
              <a:ahLst/>
              <a:cxnLst/>
              <a:rect l="l" t="t" r="r" b="b"/>
              <a:pathLst>
                <a:path w="23247" h="8635" extrusionOk="0">
                  <a:moveTo>
                    <a:pt x="1" y="1"/>
                  </a:moveTo>
                  <a:lnTo>
                    <a:pt x="13206" y="477"/>
                  </a:lnTo>
                  <a:lnTo>
                    <a:pt x="23246" y="8635"/>
                  </a:lnTo>
                  <a:lnTo>
                    <a:pt x="10273" y="861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26;p63">
              <a:extLst>
                <a:ext uri="{FF2B5EF4-FFF2-40B4-BE49-F238E27FC236}">
                  <a16:creationId xmlns:a16="http://schemas.microsoft.com/office/drawing/2014/main" id="{1E6EE6DD-12CC-44AF-BEED-13F520AC77AF}"/>
                </a:ext>
              </a:extLst>
            </p:cNvPr>
            <p:cNvSpPr/>
            <p:nvPr/>
          </p:nvSpPr>
          <p:spPr>
            <a:xfrm>
              <a:off x="7387528" y="1440936"/>
              <a:ext cx="841950" cy="529415"/>
            </a:xfrm>
            <a:custGeom>
              <a:avLst/>
              <a:gdLst/>
              <a:ahLst/>
              <a:cxnLst/>
              <a:rect l="l" t="t" r="r" b="b"/>
              <a:pathLst>
                <a:path w="12974" h="8158" extrusionOk="0">
                  <a:moveTo>
                    <a:pt x="2933" y="0"/>
                  </a:moveTo>
                  <a:lnTo>
                    <a:pt x="0" y="8140"/>
                  </a:lnTo>
                  <a:lnTo>
                    <a:pt x="12973" y="8158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27;p63">
              <a:extLst>
                <a:ext uri="{FF2B5EF4-FFF2-40B4-BE49-F238E27FC236}">
                  <a16:creationId xmlns:a16="http://schemas.microsoft.com/office/drawing/2014/main" id="{968642A4-60B6-40E0-9A24-F38467C6102F}"/>
                </a:ext>
              </a:extLst>
            </p:cNvPr>
            <p:cNvSpPr/>
            <p:nvPr/>
          </p:nvSpPr>
          <p:spPr>
            <a:xfrm>
              <a:off x="7387528" y="219654"/>
              <a:ext cx="841950" cy="1750742"/>
            </a:xfrm>
            <a:custGeom>
              <a:avLst/>
              <a:gdLst/>
              <a:ahLst/>
              <a:cxnLst/>
              <a:rect l="l" t="t" r="r" b="b"/>
              <a:pathLst>
                <a:path w="12974" h="26978" extrusionOk="0">
                  <a:moveTo>
                    <a:pt x="9902" y="1"/>
                  </a:moveTo>
                  <a:lnTo>
                    <a:pt x="2933" y="18820"/>
                  </a:lnTo>
                  <a:lnTo>
                    <a:pt x="0" y="26960"/>
                  </a:lnTo>
                  <a:lnTo>
                    <a:pt x="12973" y="2697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28;p63">
              <a:extLst>
                <a:ext uri="{FF2B5EF4-FFF2-40B4-BE49-F238E27FC236}">
                  <a16:creationId xmlns:a16="http://schemas.microsoft.com/office/drawing/2014/main" id="{80216C25-1B64-49F4-A91E-34C29EC62107}"/>
                </a:ext>
              </a:extLst>
            </p:cNvPr>
            <p:cNvSpPr/>
            <p:nvPr/>
          </p:nvSpPr>
          <p:spPr>
            <a:xfrm>
              <a:off x="6919518" y="484611"/>
              <a:ext cx="672119" cy="436355"/>
            </a:xfrm>
            <a:custGeom>
              <a:avLst/>
              <a:gdLst/>
              <a:ahLst/>
              <a:cxnLst/>
              <a:rect l="l" t="t" r="r" b="b"/>
              <a:pathLst>
                <a:path w="10357" h="6724" extrusionOk="0">
                  <a:moveTo>
                    <a:pt x="10357" y="0"/>
                  </a:moveTo>
                  <a:lnTo>
                    <a:pt x="6242" y="5135"/>
                  </a:lnTo>
                  <a:lnTo>
                    <a:pt x="0" y="6723"/>
                  </a:lnTo>
                  <a:lnTo>
                    <a:pt x="3862" y="154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29;p63">
              <a:extLst>
                <a:ext uri="{FF2B5EF4-FFF2-40B4-BE49-F238E27FC236}">
                  <a16:creationId xmlns:a16="http://schemas.microsoft.com/office/drawing/2014/main" id="{B23B121D-60CB-482C-B777-933185591217}"/>
                </a:ext>
              </a:extLst>
            </p:cNvPr>
            <p:cNvSpPr/>
            <p:nvPr/>
          </p:nvSpPr>
          <p:spPr>
            <a:xfrm>
              <a:off x="7324581" y="484611"/>
              <a:ext cx="312081" cy="656220"/>
            </a:xfrm>
            <a:custGeom>
              <a:avLst/>
              <a:gdLst/>
              <a:ahLst/>
              <a:cxnLst/>
              <a:rect l="l" t="t" r="r" b="b"/>
              <a:pathLst>
                <a:path w="4809" h="10112" extrusionOk="0">
                  <a:moveTo>
                    <a:pt x="4809" y="7013"/>
                  </a:moveTo>
                  <a:lnTo>
                    <a:pt x="4115" y="0"/>
                  </a:lnTo>
                  <a:lnTo>
                    <a:pt x="0" y="5135"/>
                  </a:lnTo>
                  <a:lnTo>
                    <a:pt x="3305" y="1011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30;p63">
              <a:extLst>
                <a:ext uri="{FF2B5EF4-FFF2-40B4-BE49-F238E27FC236}">
                  <a16:creationId xmlns:a16="http://schemas.microsoft.com/office/drawing/2014/main" id="{6B3A8E5B-8245-4FE0-B391-E3191058177E}"/>
                </a:ext>
              </a:extLst>
            </p:cNvPr>
            <p:cNvSpPr/>
            <p:nvPr/>
          </p:nvSpPr>
          <p:spPr>
            <a:xfrm>
              <a:off x="7086618" y="584806"/>
              <a:ext cx="238036" cy="233103"/>
            </a:xfrm>
            <a:custGeom>
              <a:avLst/>
              <a:gdLst/>
              <a:ahLst/>
              <a:cxnLst/>
              <a:rect l="l" t="t" r="r" b="b"/>
              <a:pathLst>
                <a:path w="3668" h="3592" extrusionOk="0">
                  <a:moveTo>
                    <a:pt x="3667" y="3591"/>
                  </a:moveTo>
                  <a:lnTo>
                    <a:pt x="1287" y="0"/>
                  </a:lnTo>
                  <a:lnTo>
                    <a:pt x="0" y="1726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31;p63">
              <a:extLst>
                <a:ext uri="{FF2B5EF4-FFF2-40B4-BE49-F238E27FC236}">
                  <a16:creationId xmlns:a16="http://schemas.microsoft.com/office/drawing/2014/main" id="{F1C03CB1-1CD9-42CA-B933-10830C064F2C}"/>
                </a:ext>
              </a:extLst>
            </p:cNvPr>
            <p:cNvSpPr/>
            <p:nvPr/>
          </p:nvSpPr>
          <p:spPr>
            <a:xfrm>
              <a:off x="6919518" y="584806"/>
              <a:ext cx="405141" cy="336157"/>
            </a:xfrm>
            <a:custGeom>
              <a:avLst/>
              <a:gdLst/>
              <a:ahLst/>
              <a:cxnLst/>
              <a:rect l="l" t="t" r="r" b="b"/>
              <a:pathLst>
                <a:path w="6243" h="5180" extrusionOk="0">
                  <a:moveTo>
                    <a:pt x="3862" y="0"/>
                  </a:moveTo>
                  <a:lnTo>
                    <a:pt x="2575" y="1726"/>
                  </a:lnTo>
                  <a:lnTo>
                    <a:pt x="0" y="5179"/>
                  </a:lnTo>
                  <a:lnTo>
                    <a:pt x="6242" y="3591"/>
                  </a:lnTo>
                  <a:lnTo>
                    <a:pt x="3862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32;p63">
              <a:extLst>
                <a:ext uri="{FF2B5EF4-FFF2-40B4-BE49-F238E27FC236}">
                  <a16:creationId xmlns:a16="http://schemas.microsoft.com/office/drawing/2014/main" id="{76948B57-A092-4BFC-8504-F60A5393F428}"/>
                </a:ext>
              </a:extLst>
            </p:cNvPr>
            <p:cNvSpPr/>
            <p:nvPr/>
          </p:nvSpPr>
          <p:spPr>
            <a:xfrm>
              <a:off x="6919518" y="584806"/>
              <a:ext cx="405141" cy="336157"/>
            </a:xfrm>
            <a:custGeom>
              <a:avLst/>
              <a:gdLst/>
              <a:ahLst/>
              <a:cxnLst/>
              <a:rect l="l" t="t" r="r" b="b"/>
              <a:pathLst>
                <a:path w="6243" h="5180" extrusionOk="0">
                  <a:moveTo>
                    <a:pt x="6242" y="3591"/>
                  </a:moveTo>
                  <a:lnTo>
                    <a:pt x="3862" y="0"/>
                  </a:lnTo>
                  <a:lnTo>
                    <a:pt x="2575" y="1726"/>
                  </a:lnTo>
                  <a:lnTo>
                    <a:pt x="0" y="517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33;p63">
              <a:extLst>
                <a:ext uri="{FF2B5EF4-FFF2-40B4-BE49-F238E27FC236}">
                  <a16:creationId xmlns:a16="http://schemas.microsoft.com/office/drawing/2014/main" id="{DC5DE2D5-5711-4A15-A361-6BD0A47FF6B8}"/>
                </a:ext>
              </a:extLst>
            </p:cNvPr>
            <p:cNvSpPr/>
            <p:nvPr/>
          </p:nvSpPr>
          <p:spPr>
            <a:xfrm>
              <a:off x="6919518" y="817836"/>
              <a:ext cx="619554" cy="331744"/>
            </a:xfrm>
            <a:custGeom>
              <a:avLst/>
              <a:gdLst/>
              <a:ahLst/>
              <a:cxnLst/>
              <a:rect l="l" t="t" r="r" b="b"/>
              <a:pathLst>
                <a:path w="9547" h="5112" extrusionOk="0">
                  <a:moveTo>
                    <a:pt x="9547" y="4977"/>
                  </a:moveTo>
                  <a:lnTo>
                    <a:pt x="6242" y="0"/>
                  </a:lnTo>
                  <a:lnTo>
                    <a:pt x="0" y="1588"/>
                  </a:lnTo>
                  <a:lnTo>
                    <a:pt x="5846" y="4982"/>
                  </a:lnTo>
                  <a:lnTo>
                    <a:pt x="6070" y="5111"/>
                  </a:lnTo>
                  <a:close/>
                </a:path>
              </a:pathLst>
            </a:custGeom>
            <a:solidFill>
              <a:srgbClr val="990C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34;p63">
              <a:extLst>
                <a:ext uri="{FF2B5EF4-FFF2-40B4-BE49-F238E27FC236}">
                  <a16:creationId xmlns:a16="http://schemas.microsoft.com/office/drawing/2014/main" id="{96503225-EC06-4F67-8294-1B7695F3C59B}"/>
                </a:ext>
              </a:extLst>
            </p:cNvPr>
            <p:cNvSpPr/>
            <p:nvPr/>
          </p:nvSpPr>
          <p:spPr>
            <a:xfrm>
              <a:off x="6919518" y="817836"/>
              <a:ext cx="619554" cy="331744"/>
            </a:xfrm>
            <a:custGeom>
              <a:avLst/>
              <a:gdLst/>
              <a:ahLst/>
              <a:cxnLst/>
              <a:rect l="l" t="t" r="r" b="b"/>
              <a:pathLst>
                <a:path w="9547" h="5112" extrusionOk="0">
                  <a:moveTo>
                    <a:pt x="9547" y="4977"/>
                  </a:moveTo>
                  <a:lnTo>
                    <a:pt x="6242" y="0"/>
                  </a:lnTo>
                  <a:lnTo>
                    <a:pt x="0" y="1588"/>
                  </a:lnTo>
                  <a:lnTo>
                    <a:pt x="5846" y="4982"/>
                  </a:lnTo>
                  <a:lnTo>
                    <a:pt x="6070" y="51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35;p63">
              <a:extLst>
                <a:ext uri="{FF2B5EF4-FFF2-40B4-BE49-F238E27FC236}">
                  <a16:creationId xmlns:a16="http://schemas.microsoft.com/office/drawing/2014/main" id="{C4CABDA4-8315-4FC6-B033-528C5A40FC1B}"/>
                </a:ext>
              </a:extLst>
            </p:cNvPr>
            <p:cNvSpPr/>
            <p:nvPr/>
          </p:nvSpPr>
          <p:spPr>
            <a:xfrm>
              <a:off x="6758842" y="780198"/>
              <a:ext cx="1760217" cy="638698"/>
            </a:xfrm>
            <a:custGeom>
              <a:avLst/>
              <a:gdLst/>
              <a:ahLst/>
              <a:cxnLst/>
              <a:rect l="l" t="t" r="r" b="b"/>
              <a:pathLst>
                <a:path w="27124" h="9842" extrusionOk="0">
                  <a:moveTo>
                    <a:pt x="26503" y="6727"/>
                  </a:moveTo>
                  <a:cubicBezTo>
                    <a:pt x="26479" y="6787"/>
                    <a:pt x="26453" y="6846"/>
                    <a:pt x="26424" y="6905"/>
                  </a:cubicBezTo>
                  <a:cubicBezTo>
                    <a:pt x="25889" y="7950"/>
                    <a:pt x="24440" y="8656"/>
                    <a:pt x="22237" y="8946"/>
                  </a:cubicBezTo>
                  <a:cubicBezTo>
                    <a:pt x="19341" y="9327"/>
                    <a:pt x="15484" y="8944"/>
                    <a:pt x="11657" y="7892"/>
                  </a:cubicBezTo>
                  <a:cubicBezTo>
                    <a:pt x="8379" y="6993"/>
                    <a:pt x="5512" y="5710"/>
                    <a:pt x="3583" y="4283"/>
                  </a:cubicBezTo>
                  <a:cubicBezTo>
                    <a:pt x="1777" y="2945"/>
                    <a:pt x="970" y="1604"/>
                    <a:pt x="1260" y="455"/>
                  </a:cubicBezTo>
                  <a:lnTo>
                    <a:pt x="610" y="0"/>
                  </a:lnTo>
                  <a:cubicBezTo>
                    <a:pt x="0" y="1431"/>
                    <a:pt x="852" y="3093"/>
                    <a:pt x="3026" y="4704"/>
                  </a:cubicBezTo>
                  <a:cubicBezTo>
                    <a:pt x="5031" y="6188"/>
                    <a:pt x="7996" y="7516"/>
                    <a:pt x="11374" y="8445"/>
                  </a:cubicBezTo>
                  <a:cubicBezTo>
                    <a:pt x="12178" y="8666"/>
                    <a:pt x="12985" y="8858"/>
                    <a:pt x="13784" y="9020"/>
                  </a:cubicBezTo>
                  <a:cubicBezTo>
                    <a:pt x="16915" y="9656"/>
                    <a:pt x="19946" y="9841"/>
                    <a:pt x="22357" y="9524"/>
                  </a:cubicBezTo>
                  <a:cubicBezTo>
                    <a:pt x="24817" y="9201"/>
                    <a:pt x="26462" y="8382"/>
                    <a:pt x="27123" y="715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36;p63">
              <a:extLst>
                <a:ext uri="{FF2B5EF4-FFF2-40B4-BE49-F238E27FC236}">
                  <a16:creationId xmlns:a16="http://schemas.microsoft.com/office/drawing/2014/main" id="{D9FCB593-3E95-4353-9148-82CAE2C97D34}"/>
                </a:ext>
              </a:extLst>
            </p:cNvPr>
            <p:cNvSpPr/>
            <p:nvPr/>
          </p:nvSpPr>
          <p:spPr>
            <a:xfrm>
              <a:off x="6742554" y="1129840"/>
              <a:ext cx="1699345" cy="739740"/>
            </a:xfrm>
            <a:custGeom>
              <a:avLst/>
              <a:gdLst/>
              <a:ahLst/>
              <a:cxnLst/>
              <a:rect l="l" t="t" r="r" b="b"/>
              <a:pathLst>
                <a:path w="26186" h="11399" extrusionOk="0">
                  <a:moveTo>
                    <a:pt x="25308" y="1"/>
                  </a:moveTo>
                  <a:cubicBezTo>
                    <a:pt x="25320" y="64"/>
                    <a:pt x="25332" y="127"/>
                    <a:pt x="25339" y="193"/>
                  </a:cubicBezTo>
                  <a:cubicBezTo>
                    <a:pt x="25469" y="1361"/>
                    <a:pt x="24652" y="2748"/>
                    <a:pt x="22974" y="4206"/>
                  </a:cubicBezTo>
                  <a:cubicBezTo>
                    <a:pt x="20769" y="6123"/>
                    <a:pt x="17340" y="7929"/>
                    <a:pt x="13568" y="9165"/>
                  </a:cubicBezTo>
                  <a:cubicBezTo>
                    <a:pt x="10337" y="10222"/>
                    <a:pt x="7238" y="10736"/>
                    <a:pt x="4842" y="10608"/>
                  </a:cubicBezTo>
                  <a:cubicBezTo>
                    <a:pt x="2598" y="10489"/>
                    <a:pt x="1186" y="9816"/>
                    <a:pt x="793" y="8697"/>
                  </a:cubicBezTo>
                  <a:lnTo>
                    <a:pt x="0" y="8677"/>
                  </a:lnTo>
                  <a:cubicBezTo>
                    <a:pt x="281" y="10206"/>
                    <a:pt x="1908" y="11123"/>
                    <a:pt x="4611" y="11266"/>
                  </a:cubicBezTo>
                  <a:cubicBezTo>
                    <a:pt x="7101" y="11398"/>
                    <a:pt x="10306" y="10870"/>
                    <a:pt x="13636" y="9781"/>
                  </a:cubicBezTo>
                  <a:cubicBezTo>
                    <a:pt x="14429" y="9522"/>
                    <a:pt x="15208" y="9236"/>
                    <a:pt x="15964" y="8930"/>
                  </a:cubicBezTo>
                  <a:cubicBezTo>
                    <a:pt x="18926" y="7735"/>
                    <a:pt x="21557" y="6217"/>
                    <a:pt x="23393" y="4621"/>
                  </a:cubicBezTo>
                  <a:cubicBezTo>
                    <a:pt x="25266" y="2994"/>
                    <a:pt x="26186" y="1404"/>
                    <a:pt x="26062" y="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48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VSWR</a:t>
            </a:r>
            <a:endParaRPr dirty="0"/>
          </a:p>
        </p:txBody>
      </p:sp>
      <p:grpSp>
        <p:nvGrpSpPr>
          <p:cNvPr id="818" name="Google Shape;818;p48"/>
          <p:cNvGrpSpPr/>
          <p:nvPr/>
        </p:nvGrpSpPr>
        <p:grpSpPr>
          <a:xfrm>
            <a:off x="8101439" y="486586"/>
            <a:ext cx="315323" cy="376981"/>
            <a:chOff x="4040314" y="1769061"/>
            <a:chExt cx="315323" cy="376981"/>
          </a:xfrm>
        </p:grpSpPr>
        <p:sp>
          <p:nvSpPr>
            <p:cNvPr id="819" name="Google Shape;819;p48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8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8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48"/>
          <p:cNvGrpSpPr/>
          <p:nvPr/>
        </p:nvGrpSpPr>
        <p:grpSpPr>
          <a:xfrm>
            <a:off x="7750025" y="744177"/>
            <a:ext cx="234397" cy="273558"/>
            <a:chOff x="4045397" y="1419018"/>
            <a:chExt cx="93370" cy="108987"/>
          </a:xfrm>
        </p:grpSpPr>
        <p:sp>
          <p:nvSpPr>
            <p:cNvPr id="823" name="Google Shape;823;p48"/>
            <p:cNvSpPr/>
            <p:nvPr/>
          </p:nvSpPr>
          <p:spPr>
            <a:xfrm>
              <a:off x="4098618" y="1419018"/>
              <a:ext cx="40147" cy="108987"/>
            </a:xfrm>
            <a:custGeom>
              <a:avLst/>
              <a:gdLst/>
              <a:ahLst/>
              <a:cxnLst/>
              <a:rect l="l" t="t" r="r" b="b"/>
              <a:pathLst>
                <a:path w="1090" h="2959" extrusionOk="0">
                  <a:moveTo>
                    <a:pt x="1089" y="2959"/>
                  </a:moveTo>
                  <a:lnTo>
                    <a:pt x="1" y="2052"/>
                  </a:lnTo>
                  <a:lnTo>
                    <a:pt x="791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8"/>
            <p:cNvSpPr/>
            <p:nvPr/>
          </p:nvSpPr>
          <p:spPr>
            <a:xfrm>
              <a:off x="4045397" y="1419018"/>
              <a:ext cx="82394" cy="75617"/>
            </a:xfrm>
            <a:custGeom>
              <a:avLst/>
              <a:gdLst/>
              <a:ahLst/>
              <a:cxnLst/>
              <a:rect l="l" t="t" r="r" b="b"/>
              <a:pathLst>
                <a:path w="2237" h="2053" extrusionOk="0">
                  <a:moveTo>
                    <a:pt x="2236" y="1"/>
                  </a:moveTo>
                  <a:lnTo>
                    <a:pt x="1446" y="2052"/>
                  </a:lnTo>
                  <a:lnTo>
                    <a:pt x="1" y="198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4045397" y="1491944"/>
              <a:ext cx="93370" cy="36059"/>
            </a:xfrm>
            <a:custGeom>
              <a:avLst/>
              <a:gdLst/>
              <a:ahLst/>
              <a:cxnLst/>
              <a:rect l="l" t="t" r="r" b="b"/>
              <a:pathLst>
                <a:path w="2535" h="979" extrusionOk="0">
                  <a:moveTo>
                    <a:pt x="1" y="1"/>
                  </a:moveTo>
                  <a:lnTo>
                    <a:pt x="1446" y="72"/>
                  </a:lnTo>
                  <a:lnTo>
                    <a:pt x="2534" y="979"/>
                  </a:lnTo>
                  <a:lnTo>
                    <a:pt x="1113" y="95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8"/>
          <p:cNvSpPr/>
          <p:nvPr/>
        </p:nvSpPr>
        <p:spPr>
          <a:xfrm>
            <a:off x="568121" y="4420653"/>
            <a:ext cx="208877" cy="208877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7" name="Google Shape;827;p48"/>
          <p:cNvGrpSpPr/>
          <p:nvPr/>
        </p:nvGrpSpPr>
        <p:grpSpPr>
          <a:xfrm>
            <a:off x="404506" y="4045262"/>
            <a:ext cx="310599" cy="294704"/>
            <a:chOff x="2327131" y="3148937"/>
            <a:chExt cx="310599" cy="294704"/>
          </a:xfrm>
        </p:grpSpPr>
        <p:sp>
          <p:nvSpPr>
            <p:cNvPr id="828" name="Google Shape;828;p48"/>
            <p:cNvSpPr/>
            <p:nvPr/>
          </p:nvSpPr>
          <p:spPr>
            <a:xfrm>
              <a:off x="2374165" y="31489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8"/>
            <p:cNvSpPr/>
            <p:nvPr/>
          </p:nvSpPr>
          <p:spPr>
            <a:xfrm>
              <a:off x="2327131" y="32014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8" name="Picture 4">
            <a:extLst>
              <a:ext uri="{FF2B5EF4-FFF2-40B4-BE49-F238E27FC236}">
                <a16:creationId xmlns:a16="http://schemas.microsoft.com/office/drawing/2014/main" id="{A6BB9C80-7784-4B05-BFF7-F01247CC4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" t="21717" b="25556"/>
          <a:stretch/>
        </p:blipFill>
        <p:spPr bwMode="auto">
          <a:xfrm>
            <a:off x="745218" y="1228977"/>
            <a:ext cx="7653564" cy="242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Google Shape;337;p40">
            <a:extLst>
              <a:ext uri="{FF2B5EF4-FFF2-40B4-BE49-F238E27FC236}">
                <a16:creationId xmlns:a16="http://schemas.microsoft.com/office/drawing/2014/main" id="{5063CE77-CEB3-4591-B8F1-BA44C27F5BA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55119" y="3805053"/>
            <a:ext cx="6633762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VSWR yang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didapatkan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setelah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optimasi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sebesar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1,147154. VSWR yang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didapat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sudah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memenuhi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syarat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karena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rentang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nilai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VSWR yang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bagus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yaitu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antara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hingga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2.</a:t>
            </a:r>
          </a:p>
        </p:txBody>
      </p:sp>
      <p:grpSp>
        <p:nvGrpSpPr>
          <p:cNvPr id="91" name="Google Shape;13096;p91">
            <a:extLst>
              <a:ext uri="{FF2B5EF4-FFF2-40B4-BE49-F238E27FC236}">
                <a16:creationId xmlns:a16="http://schemas.microsoft.com/office/drawing/2014/main" id="{9A702F95-1655-45F5-97FE-54D8696C41E7}"/>
              </a:ext>
            </a:extLst>
          </p:cNvPr>
          <p:cNvGrpSpPr>
            <a:grpSpLocks noChangeAspect="1"/>
          </p:cNvGrpSpPr>
          <p:nvPr/>
        </p:nvGrpSpPr>
        <p:grpSpPr>
          <a:xfrm>
            <a:off x="5388490" y="492177"/>
            <a:ext cx="503414" cy="504000"/>
            <a:chOff x="1323901" y="3807173"/>
            <a:chExt cx="356343" cy="356757"/>
          </a:xfrm>
          <a:solidFill>
            <a:schemeClr val="tx2"/>
          </a:solidFill>
        </p:grpSpPr>
        <p:sp>
          <p:nvSpPr>
            <p:cNvPr id="92" name="Google Shape;13097;p91">
              <a:extLst>
                <a:ext uri="{FF2B5EF4-FFF2-40B4-BE49-F238E27FC236}">
                  <a16:creationId xmlns:a16="http://schemas.microsoft.com/office/drawing/2014/main" id="{40B560B3-9C7B-4787-AF44-A739E243F538}"/>
                </a:ext>
              </a:extLst>
            </p:cNvPr>
            <p:cNvSpPr/>
            <p:nvPr/>
          </p:nvSpPr>
          <p:spPr>
            <a:xfrm>
              <a:off x="1478760" y="4058242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3098;p91">
              <a:extLst>
                <a:ext uri="{FF2B5EF4-FFF2-40B4-BE49-F238E27FC236}">
                  <a16:creationId xmlns:a16="http://schemas.microsoft.com/office/drawing/2014/main" id="{4AA76B40-5E5B-447A-A43A-BDBC7642B803}"/>
                </a:ext>
              </a:extLst>
            </p:cNvPr>
            <p:cNvSpPr/>
            <p:nvPr/>
          </p:nvSpPr>
          <p:spPr>
            <a:xfrm>
              <a:off x="1323901" y="3807173"/>
              <a:ext cx="356343" cy="356757"/>
            </a:xfrm>
            <a:custGeom>
              <a:avLst/>
              <a:gdLst/>
              <a:ahLst/>
              <a:cxnLst/>
              <a:rect l="l" t="t" r="r" b="b"/>
              <a:pathLst>
                <a:path w="11204" h="11217" extrusionOk="0">
                  <a:moveTo>
                    <a:pt x="786" y="1"/>
                  </a:moveTo>
                  <a:cubicBezTo>
                    <a:pt x="357" y="1"/>
                    <a:pt x="0" y="358"/>
                    <a:pt x="0" y="799"/>
                  </a:cubicBezTo>
                  <a:lnTo>
                    <a:pt x="0" y="9050"/>
                  </a:lnTo>
                  <a:lnTo>
                    <a:pt x="0" y="9550"/>
                  </a:lnTo>
                  <a:cubicBezTo>
                    <a:pt x="0" y="10467"/>
                    <a:pt x="738" y="11217"/>
                    <a:pt x="1667" y="11217"/>
                  </a:cubicBezTo>
                  <a:lnTo>
                    <a:pt x="10418" y="11217"/>
                  </a:lnTo>
                  <a:cubicBezTo>
                    <a:pt x="10847" y="11217"/>
                    <a:pt x="11204" y="10859"/>
                    <a:pt x="11204" y="10419"/>
                  </a:cubicBezTo>
                  <a:lnTo>
                    <a:pt x="11204" y="10014"/>
                  </a:lnTo>
                  <a:cubicBezTo>
                    <a:pt x="11204" y="9919"/>
                    <a:pt x="11132" y="9847"/>
                    <a:pt x="11037" y="9847"/>
                  </a:cubicBezTo>
                  <a:cubicBezTo>
                    <a:pt x="10954" y="9847"/>
                    <a:pt x="10882" y="9919"/>
                    <a:pt x="10882" y="10014"/>
                  </a:cubicBezTo>
                  <a:lnTo>
                    <a:pt x="10882" y="10419"/>
                  </a:lnTo>
                  <a:cubicBezTo>
                    <a:pt x="10882" y="10681"/>
                    <a:pt x="10668" y="10883"/>
                    <a:pt x="10418" y="10883"/>
                  </a:cubicBezTo>
                  <a:lnTo>
                    <a:pt x="3155" y="10883"/>
                  </a:lnTo>
                  <a:cubicBezTo>
                    <a:pt x="3274" y="10800"/>
                    <a:pt x="3381" y="10693"/>
                    <a:pt x="3465" y="10574"/>
                  </a:cubicBezTo>
                  <a:lnTo>
                    <a:pt x="3762" y="10407"/>
                  </a:lnTo>
                  <a:cubicBezTo>
                    <a:pt x="3834" y="10478"/>
                    <a:pt x="3941" y="10514"/>
                    <a:pt x="4048" y="10514"/>
                  </a:cubicBezTo>
                  <a:lnTo>
                    <a:pt x="4584" y="10514"/>
                  </a:lnTo>
                  <a:cubicBezTo>
                    <a:pt x="4667" y="10514"/>
                    <a:pt x="4751" y="10443"/>
                    <a:pt x="4751" y="10347"/>
                  </a:cubicBezTo>
                  <a:cubicBezTo>
                    <a:pt x="4751" y="10264"/>
                    <a:pt x="4667" y="10181"/>
                    <a:pt x="4584" y="10181"/>
                  </a:cubicBezTo>
                  <a:lnTo>
                    <a:pt x="4155" y="10181"/>
                  </a:lnTo>
                  <a:lnTo>
                    <a:pt x="4774" y="9824"/>
                  </a:lnTo>
                  <a:lnTo>
                    <a:pt x="4774" y="9943"/>
                  </a:lnTo>
                  <a:cubicBezTo>
                    <a:pt x="4774" y="10038"/>
                    <a:pt x="4846" y="10109"/>
                    <a:pt x="4941" y="10109"/>
                  </a:cubicBezTo>
                  <a:cubicBezTo>
                    <a:pt x="5024" y="10109"/>
                    <a:pt x="5108" y="10038"/>
                    <a:pt x="5108" y="9943"/>
                  </a:cubicBezTo>
                  <a:lnTo>
                    <a:pt x="5108" y="9597"/>
                  </a:lnTo>
                  <a:lnTo>
                    <a:pt x="5536" y="9335"/>
                  </a:lnTo>
                  <a:lnTo>
                    <a:pt x="5536" y="9383"/>
                  </a:lnTo>
                  <a:cubicBezTo>
                    <a:pt x="5536" y="9478"/>
                    <a:pt x="5608" y="9550"/>
                    <a:pt x="5703" y="9550"/>
                  </a:cubicBezTo>
                  <a:cubicBezTo>
                    <a:pt x="5786" y="9550"/>
                    <a:pt x="5858" y="9478"/>
                    <a:pt x="5858" y="9383"/>
                  </a:cubicBezTo>
                  <a:lnTo>
                    <a:pt x="5858" y="9157"/>
                  </a:lnTo>
                  <a:lnTo>
                    <a:pt x="6251" y="8931"/>
                  </a:lnTo>
                  <a:lnTo>
                    <a:pt x="6251" y="10074"/>
                  </a:lnTo>
                  <a:cubicBezTo>
                    <a:pt x="6251" y="10312"/>
                    <a:pt x="6441" y="10478"/>
                    <a:pt x="6668" y="10478"/>
                  </a:cubicBezTo>
                  <a:lnTo>
                    <a:pt x="7203" y="10478"/>
                  </a:lnTo>
                  <a:cubicBezTo>
                    <a:pt x="7299" y="10478"/>
                    <a:pt x="7370" y="10407"/>
                    <a:pt x="7370" y="10324"/>
                  </a:cubicBezTo>
                  <a:cubicBezTo>
                    <a:pt x="7370" y="10228"/>
                    <a:pt x="7299" y="10157"/>
                    <a:pt x="7203" y="10157"/>
                  </a:cubicBezTo>
                  <a:lnTo>
                    <a:pt x="6668" y="10157"/>
                  </a:lnTo>
                  <a:cubicBezTo>
                    <a:pt x="6620" y="10157"/>
                    <a:pt x="6572" y="10109"/>
                    <a:pt x="6572" y="10062"/>
                  </a:cubicBezTo>
                  <a:lnTo>
                    <a:pt x="6572" y="8740"/>
                  </a:lnTo>
                  <a:lnTo>
                    <a:pt x="7156" y="8395"/>
                  </a:lnTo>
                  <a:lnTo>
                    <a:pt x="7310" y="8395"/>
                  </a:lnTo>
                  <a:cubicBezTo>
                    <a:pt x="7346" y="8395"/>
                    <a:pt x="7394" y="8442"/>
                    <a:pt x="7394" y="8490"/>
                  </a:cubicBezTo>
                  <a:lnTo>
                    <a:pt x="7394" y="9907"/>
                  </a:lnTo>
                  <a:cubicBezTo>
                    <a:pt x="7394" y="9990"/>
                    <a:pt x="7465" y="10074"/>
                    <a:pt x="7560" y="10074"/>
                  </a:cubicBezTo>
                  <a:cubicBezTo>
                    <a:pt x="7656" y="10074"/>
                    <a:pt x="7727" y="9990"/>
                    <a:pt x="7727" y="9907"/>
                  </a:cubicBezTo>
                  <a:lnTo>
                    <a:pt x="7727" y="8490"/>
                  </a:lnTo>
                  <a:cubicBezTo>
                    <a:pt x="7727" y="8359"/>
                    <a:pt x="7668" y="8240"/>
                    <a:pt x="7572" y="8157"/>
                  </a:cubicBezTo>
                  <a:lnTo>
                    <a:pt x="8382" y="7704"/>
                  </a:lnTo>
                  <a:lnTo>
                    <a:pt x="10406" y="7704"/>
                  </a:lnTo>
                  <a:cubicBezTo>
                    <a:pt x="10656" y="7704"/>
                    <a:pt x="10870" y="7907"/>
                    <a:pt x="10870" y="8157"/>
                  </a:cubicBezTo>
                  <a:lnTo>
                    <a:pt x="10870" y="9324"/>
                  </a:lnTo>
                  <a:cubicBezTo>
                    <a:pt x="10787" y="9419"/>
                    <a:pt x="10870" y="9490"/>
                    <a:pt x="10966" y="9490"/>
                  </a:cubicBezTo>
                  <a:cubicBezTo>
                    <a:pt x="11061" y="9490"/>
                    <a:pt x="11132" y="9419"/>
                    <a:pt x="11132" y="9324"/>
                  </a:cubicBezTo>
                  <a:lnTo>
                    <a:pt x="11132" y="8169"/>
                  </a:lnTo>
                  <a:cubicBezTo>
                    <a:pt x="11132" y="7728"/>
                    <a:pt x="10775" y="7371"/>
                    <a:pt x="10347" y="7371"/>
                  </a:cubicBezTo>
                  <a:lnTo>
                    <a:pt x="8906" y="7371"/>
                  </a:lnTo>
                  <a:lnTo>
                    <a:pt x="10251" y="6597"/>
                  </a:lnTo>
                  <a:cubicBezTo>
                    <a:pt x="10632" y="6383"/>
                    <a:pt x="10763" y="5906"/>
                    <a:pt x="10537" y="5525"/>
                  </a:cubicBezTo>
                  <a:lnTo>
                    <a:pt x="10335" y="5168"/>
                  </a:lnTo>
                  <a:cubicBezTo>
                    <a:pt x="10302" y="5119"/>
                    <a:pt x="10241" y="5087"/>
                    <a:pt x="10183" y="5087"/>
                  </a:cubicBezTo>
                  <a:cubicBezTo>
                    <a:pt x="10157" y="5087"/>
                    <a:pt x="10131" y="5094"/>
                    <a:pt x="10108" y="5109"/>
                  </a:cubicBezTo>
                  <a:cubicBezTo>
                    <a:pt x="10037" y="5156"/>
                    <a:pt x="10001" y="5264"/>
                    <a:pt x="10049" y="5335"/>
                  </a:cubicBezTo>
                  <a:lnTo>
                    <a:pt x="10251" y="5692"/>
                  </a:lnTo>
                  <a:cubicBezTo>
                    <a:pt x="10370" y="5918"/>
                    <a:pt x="10299" y="6180"/>
                    <a:pt x="10097" y="6323"/>
                  </a:cubicBezTo>
                  <a:cubicBezTo>
                    <a:pt x="6620" y="8312"/>
                    <a:pt x="7501" y="7811"/>
                    <a:pt x="7025" y="8085"/>
                  </a:cubicBezTo>
                  <a:cubicBezTo>
                    <a:pt x="5120" y="9193"/>
                    <a:pt x="7060" y="8073"/>
                    <a:pt x="3691" y="10014"/>
                  </a:cubicBezTo>
                  <a:cubicBezTo>
                    <a:pt x="3691" y="9990"/>
                    <a:pt x="3703" y="9978"/>
                    <a:pt x="3703" y="9966"/>
                  </a:cubicBezTo>
                  <a:lnTo>
                    <a:pt x="4120" y="9240"/>
                  </a:lnTo>
                  <a:cubicBezTo>
                    <a:pt x="4138" y="9242"/>
                    <a:pt x="4155" y="9243"/>
                    <a:pt x="4172" y="9243"/>
                  </a:cubicBezTo>
                  <a:cubicBezTo>
                    <a:pt x="4364" y="9243"/>
                    <a:pt x="4474" y="9123"/>
                    <a:pt x="4715" y="9002"/>
                  </a:cubicBezTo>
                  <a:lnTo>
                    <a:pt x="4870" y="8907"/>
                  </a:lnTo>
                  <a:cubicBezTo>
                    <a:pt x="4941" y="8859"/>
                    <a:pt x="4977" y="8764"/>
                    <a:pt x="4929" y="8681"/>
                  </a:cubicBezTo>
                  <a:cubicBezTo>
                    <a:pt x="4893" y="8627"/>
                    <a:pt x="4838" y="8600"/>
                    <a:pt x="4777" y="8600"/>
                  </a:cubicBezTo>
                  <a:cubicBezTo>
                    <a:pt x="4757" y="8600"/>
                    <a:pt x="4736" y="8603"/>
                    <a:pt x="4715" y="8609"/>
                  </a:cubicBezTo>
                  <a:cubicBezTo>
                    <a:pt x="4703" y="8609"/>
                    <a:pt x="4715" y="8609"/>
                    <a:pt x="4382" y="8800"/>
                  </a:cubicBezTo>
                  <a:lnTo>
                    <a:pt x="4703" y="8240"/>
                  </a:lnTo>
                  <a:lnTo>
                    <a:pt x="4751" y="8300"/>
                  </a:lnTo>
                  <a:cubicBezTo>
                    <a:pt x="4782" y="8356"/>
                    <a:pt x="4837" y="8386"/>
                    <a:pt x="4893" y="8386"/>
                  </a:cubicBezTo>
                  <a:cubicBezTo>
                    <a:pt x="4944" y="8386"/>
                    <a:pt x="4997" y="8362"/>
                    <a:pt x="5036" y="8312"/>
                  </a:cubicBezTo>
                  <a:cubicBezTo>
                    <a:pt x="5072" y="8264"/>
                    <a:pt x="5072" y="8192"/>
                    <a:pt x="5048" y="8133"/>
                  </a:cubicBezTo>
                  <a:lnTo>
                    <a:pt x="4917" y="7895"/>
                  </a:lnTo>
                  <a:cubicBezTo>
                    <a:pt x="4929" y="7859"/>
                    <a:pt x="4977" y="7776"/>
                    <a:pt x="5155" y="7478"/>
                  </a:cubicBezTo>
                  <a:cubicBezTo>
                    <a:pt x="5180" y="7527"/>
                    <a:pt x="5238" y="7559"/>
                    <a:pt x="5295" y="7559"/>
                  </a:cubicBezTo>
                  <a:cubicBezTo>
                    <a:pt x="5321" y="7559"/>
                    <a:pt x="5347" y="7553"/>
                    <a:pt x="5370" y="7538"/>
                  </a:cubicBezTo>
                  <a:cubicBezTo>
                    <a:pt x="5453" y="7490"/>
                    <a:pt x="5477" y="7395"/>
                    <a:pt x="5429" y="7311"/>
                  </a:cubicBezTo>
                  <a:lnTo>
                    <a:pt x="5346" y="7145"/>
                  </a:lnTo>
                  <a:lnTo>
                    <a:pt x="5572" y="6764"/>
                  </a:lnTo>
                  <a:cubicBezTo>
                    <a:pt x="6094" y="7677"/>
                    <a:pt x="6119" y="7717"/>
                    <a:pt x="6120" y="7717"/>
                  </a:cubicBezTo>
                  <a:cubicBezTo>
                    <a:pt x="6120" y="7717"/>
                    <a:pt x="6120" y="7716"/>
                    <a:pt x="6120" y="7716"/>
                  </a:cubicBezTo>
                  <a:lnTo>
                    <a:pt x="6120" y="7716"/>
                  </a:lnTo>
                  <a:cubicBezTo>
                    <a:pt x="6199" y="7843"/>
                    <a:pt x="6337" y="7917"/>
                    <a:pt x="6476" y="7917"/>
                  </a:cubicBezTo>
                  <a:cubicBezTo>
                    <a:pt x="6546" y="7917"/>
                    <a:pt x="6616" y="7899"/>
                    <a:pt x="6679" y="7859"/>
                  </a:cubicBezTo>
                  <a:cubicBezTo>
                    <a:pt x="6715" y="7847"/>
                    <a:pt x="6798" y="7788"/>
                    <a:pt x="7144" y="7597"/>
                  </a:cubicBezTo>
                  <a:cubicBezTo>
                    <a:pt x="7215" y="7550"/>
                    <a:pt x="7251" y="7466"/>
                    <a:pt x="7215" y="7395"/>
                  </a:cubicBezTo>
                  <a:cubicBezTo>
                    <a:pt x="7198" y="7327"/>
                    <a:pt x="7134" y="7296"/>
                    <a:pt x="7063" y="7296"/>
                  </a:cubicBezTo>
                  <a:cubicBezTo>
                    <a:pt x="7035" y="7296"/>
                    <a:pt x="7005" y="7301"/>
                    <a:pt x="6977" y="7311"/>
                  </a:cubicBezTo>
                  <a:lnTo>
                    <a:pt x="6846" y="7395"/>
                  </a:lnTo>
                  <a:cubicBezTo>
                    <a:pt x="6489" y="7585"/>
                    <a:pt x="6501" y="7597"/>
                    <a:pt x="6465" y="7597"/>
                  </a:cubicBezTo>
                  <a:cubicBezTo>
                    <a:pt x="6370" y="7597"/>
                    <a:pt x="6429" y="7597"/>
                    <a:pt x="5751" y="6442"/>
                  </a:cubicBezTo>
                  <a:lnTo>
                    <a:pt x="6120" y="5787"/>
                  </a:lnTo>
                  <a:cubicBezTo>
                    <a:pt x="6179" y="5752"/>
                    <a:pt x="6191" y="5728"/>
                    <a:pt x="6239" y="5728"/>
                  </a:cubicBezTo>
                  <a:cubicBezTo>
                    <a:pt x="6263" y="5728"/>
                    <a:pt x="6298" y="5740"/>
                    <a:pt x="6310" y="5764"/>
                  </a:cubicBezTo>
                  <a:lnTo>
                    <a:pt x="7025" y="6990"/>
                  </a:lnTo>
                  <a:cubicBezTo>
                    <a:pt x="7057" y="7039"/>
                    <a:pt x="7118" y="7071"/>
                    <a:pt x="7176" y="7071"/>
                  </a:cubicBezTo>
                  <a:cubicBezTo>
                    <a:pt x="7203" y="7071"/>
                    <a:pt x="7228" y="7064"/>
                    <a:pt x="7251" y="7049"/>
                  </a:cubicBezTo>
                  <a:cubicBezTo>
                    <a:pt x="7322" y="7002"/>
                    <a:pt x="7358" y="6895"/>
                    <a:pt x="7310" y="6823"/>
                  </a:cubicBezTo>
                  <a:lnTo>
                    <a:pt x="6596" y="5609"/>
                  </a:lnTo>
                  <a:cubicBezTo>
                    <a:pt x="6537" y="5502"/>
                    <a:pt x="6441" y="5442"/>
                    <a:pt x="6322" y="5406"/>
                  </a:cubicBezTo>
                  <a:lnTo>
                    <a:pt x="6822" y="4573"/>
                  </a:lnTo>
                  <a:cubicBezTo>
                    <a:pt x="8573" y="3573"/>
                    <a:pt x="8525" y="3537"/>
                    <a:pt x="8739" y="3537"/>
                  </a:cubicBezTo>
                  <a:cubicBezTo>
                    <a:pt x="8906" y="3537"/>
                    <a:pt x="9049" y="3620"/>
                    <a:pt x="9144" y="3763"/>
                  </a:cubicBezTo>
                  <a:lnTo>
                    <a:pt x="9716" y="4763"/>
                  </a:lnTo>
                  <a:cubicBezTo>
                    <a:pt x="9747" y="4818"/>
                    <a:pt x="9804" y="4847"/>
                    <a:pt x="9859" y="4847"/>
                  </a:cubicBezTo>
                  <a:cubicBezTo>
                    <a:pt x="9888" y="4847"/>
                    <a:pt x="9917" y="4839"/>
                    <a:pt x="9942" y="4823"/>
                  </a:cubicBezTo>
                  <a:cubicBezTo>
                    <a:pt x="10013" y="4787"/>
                    <a:pt x="10049" y="4680"/>
                    <a:pt x="10001" y="4609"/>
                  </a:cubicBezTo>
                  <a:lnTo>
                    <a:pt x="9418" y="3597"/>
                  </a:lnTo>
                  <a:cubicBezTo>
                    <a:pt x="9282" y="3348"/>
                    <a:pt x="9011" y="3202"/>
                    <a:pt x="8736" y="3202"/>
                  </a:cubicBezTo>
                  <a:cubicBezTo>
                    <a:pt x="8602" y="3202"/>
                    <a:pt x="8467" y="3237"/>
                    <a:pt x="8346" y="3311"/>
                  </a:cubicBezTo>
                  <a:lnTo>
                    <a:pt x="7144" y="4013"/>
                  </a:lnTo>
                  <a:lnTo>
                    <a:pt x="7846" y="2811"/>
                  </a:lnTo>
                  <a:cubicBezTo>
                    <a:pt x="7918" y="2692"/>
                    <a:pt x="7941" y="2549"/>
                    <a:pt x="7941" y="2418"/>
                  </a:cubicBezTo>
                  <a:cubicBezTo>
                    <a:pt x="7941" y="2132"/>
                    <a:pt x="7799" y="1870"/>
                    <a:pt x="7560" y="1739"/>
                  </a:cubicBezTo>
                  <a:lnTo>
                    <a:pt x="7203" y="1525"/>
                  </a:lnTo>
                  <a:cubicBezTo>
                    <a:pt x="7181" y="1510"/>
                    <a:pt x="7155" y="1503"/>
                    <a:pt x="7128" y="1503"/>
                  </a:cubicBezTo>
                  <a:cubicBezTo>
                    <a:pt x="7070" y="1503"/>
                    <a:pt x="7010" y="1535"/>
                    <a:pt x="6977" y="1584"/>
                  </a:cubicBezTo>
                  <a:cubicBezTo>
                    <a:pt x="6929" y="1656"/>
                    <a:pt x="6965" y="1763"/>
                    <a:pt x="7037" y="1811"/>
                  </a:cubicBezTo>
                  <a:lnTo>
                    <a:pt x="7394" y="2013"/>
                  </a:lnTo>
                  <a:cubicBezTo>
                    <a:pt x="7608" y="2132"/>
                    <a:pt x="7691" y="2418"/>
                    <a:pt x="7560" y="2644"/>
                  </a:cubicBezTo>
                  <a:lnTo>
                    <a:pt x="6572" y="4335"/>
                  </a:lnTo>
                  <a:lnTo>
                    <a:pt x="6251" y="4918"/>
                  </a:lnTo>
                  <a:lnTo>
                    <a:pt x="5882" y="5561"/>
                  </a:lnTo>
                  <a:lnTo>
                    <a:pt x="5358" y="6454"/>
                  </a:lnTo>
                  <a:cubicBezTo>
                    <a:pt x="5024" y="7002"/>
                    <a:pt x="4751" y="7490"/>
                    <a:pt x="4036" y="8752"/>
                  </a:cubicBezTo>
                  <a:cubicBezTo>
                    <a:pt x="3953" y="8871"/>
                    <a:pt x="3917" y="8966"/>
                    <a:pt x="3881" y="9014"/>
                  </a:cubicBezTo>
                  <a:cubicBezTo>
                    <a:pt x="3884" y="9010"/>
                    <a:pt x="3885" y="9007"/>
                    <a:pt x="3884" y="9007"/>
                  </a:cubicBezTo>
                  <a:lnTo>
                    <a:pt x="3884" y="9007"/>
                  </a:lnTo>
                  <a:cubicBezTo>
                    <a:pt x="3882" y="9007"/>
                    <a:pt x="3851" y="9059"/>
                    <a:pt x="3762" y="9216"/>
                  </a:cubicBezTo>
                  <a:lnTo>
                    <a:pt x="3762" y="8192"/>
                  </a:lnTo>
                  <a:cubicBezTo>
                    <a:pt x="4048" y="8145"/>
                    <a:pt x="4096" y="7895"/>
                    <a:pt x="4191" y="7740"/>
                  </a:cubicBezTo>
                  <a:cubicBezTo>
                    <a:pt x="4191" y="7728"/>
                    <a:pt x="4227" y="7692"/>
                    <a:pt x="4310" y="7538"/>
                  </a:cubicBezTo>
                  <a:cubicBezTo>
                    <a:pt x="4370" y="7430"/>
                    <a:pt x="4310" y="7311"/>
                    <a:pt x="4191" y="7288"/>
                  </a:cubicBezTo>
                  <a:cubicBezTo>
                    <a:pt x="4178" y="7282"/>
                    <a:pt x="4165" y="7280"/>
                    <a:pt x="4152" y="7280"/>
                  </a:cubicBezTo>
                  <a:cubicBezTo>
                    <a:pt x="4103" y="7280"/>
                    <a:pt x="4055" y="7312"/>
                    <a:pt x="4036" y="7359"/>
                  </a:cubicBezTo>
                  <a:cubicBezTo>
                    <a:pt x="4037" y="7358"/>
                    <a:pt x="4037" y="7357"/>
                    <a:pt x="4036" y="7357"/>
                  </a:cubicBezTo>
                  <a:cubicBezTo>
                    <a:pt x="4029" y="7357"/>
                    <a:pt x="3762" y="7824"/>
                    <a:pt x="3762" y="7835"/>
                  </a:cubicBezTo>
                  <a:lnTo>
                    <a:pt x="3762" y="6990"/>
                  </a:lnTo>
                  <a:lnTo>
                    <a:pt x="3917" y="7073"/>
                  </a:lnTo>
                  <a:cubicBezTo>
                    <a:pt x="3942" y="7090"/>
                    <a:pt x="3970" y="7098"/>
                    <a:pt x="3999" y="7098"/>
                  </a:cubicBezTo>
                  <a:cubicBezTo>
                    <a:pt x="4054" y="7098"/>
                    <a:pt x="4108" y="7068"/>
                    <a:pt x="4131" y="7014"/>
                  </a:cubicBezTo>
                  <a:cubicBezTo>
                    <a:pt x="4179" y="6942"/>
                    <a:pt x="4155" y="6835"/>
                    <a:pt x="4072" y="6799"/>
                  </a:cubicBezTo>
                  <a:lnTo>
                    <a:pt x="3762" y="6609"/>
                  </a:lnTo>
                  <a:lnTo>
                    <a:pt x="3762" y="6121"/>
                  </a:lnTo>
                  <a:cubicBezTo>
                    <a:pt x="3834" y="6156"/>
                    <a:pt x="3870" y="6204"/>
                    <a:pt x="3941" y="6204"/>
                  </a:cubicBezTo>
                  <a:cubicBezTo>
                    <a:pt x="4108" y="6204"/>
                    <a:pt x="4167" y="5978"/>
                    <a:pt x="4036" y="5883"/>
                  </a:cubicBezTo>
                  <a:cubicBezTo>
                    <a:pt x="3858" y="5775"/>
                    <a:pt x="3798" y="5752"/>
                    <a:pt x="3774" y="5740"/>
                  </a:cubicBezTo>
                  <a:lnTo>
                    <a:pt x="3774" y="5287"/>
                  </a:lnTo>
                  <a:cubicBezTo>
                    <a:pt x="4905" y="5942"/>
                    <a:pt x="4882" y="5942"/>
                    <a:pt x="5024" y="5942"/>
                  </a:cubicBezTo>
                  <a:cubicBezTo>
                    <a:pt x="5179" y="5942"/>
                    <a:pt x="5310" y="5871"/>
                    <a:pt x="5382" y="5740"/>
                  </a:cubicBezTo>
                  <a:cubicBezTo>
                    <a:pt x="5405" y="5704"/>
                    <a:pt x="5465" y="5621"/>
                    <a:pt x="5655" y="5275"/>
                  </a:cubicBezTo>
                  <a:cubicBezTo>
                    <a:pt x="5724" y="5161"/>
                    <a:pt x="5617" y="5025"/>
                    <a:pt x="5492" y="5025"/>
                  </a:cubicBezTo>
                  <a:cubicBezTo>
                    <a:pt x="5487" y="5025"/>
                    <a:pt x="5482" y="5025"/>
                    <a:pt x="5477" y="5025"/>
                  </a:cubicBezTo>
                  <a:cubicBezTo>
                    <a:pt x="5477" y="5025"/>
                    <a:pt x="5405" y="5037"/>
                    <a:pt x="5358" y="5097"/>
                  </a:cubicBezTo>
                  <a:lnTo>
                    <a:pt x="5084" y="5561"/>
                  </a:lnTo>
                  <a:cubicBezTo>
                    <a:pt x="5068" y="5584"/>
                    <a:pt x="5043" y="5603"/>
                    <a:pt x="5014" y="5603"/>
                  </a:cubicBezTo>
                  <a:cubicBezTo>
                    <a:pt x="4998" y="5603"/>
                    <a:pt x="4982" y="5597"/>
                    <a:pt x="4965" y="5585"/>
                  </a:cubicBezTo>
                  <a:cubicBezTo>
                    <a:pt x="3977" y="5013"/>
                    <a:pt x="3798" y="4906"/>
                    <a:pt x="3762" y="4883"/>
                  </a:cubicBezTo>
                  <a:lnTo>
                    <a:pt x="3762" y="4335"/>
                  </a:lnTo>
                  <a:cubicBezTo>
                    <a:pt x="3881" y="4156"/>
                    <a:pt x="3881" y="4073"/>
                    <a:pt x="3977" y="4073"/>
                  </a:cubicBezTo>
                  <a:cubicBezTo>
                    <a:pt x="3979" y="4073"/>
                    <a:pt x="3981" y="4073"/>
                    <a:pt x="3982" y="4073"/>
                  </a:cubicBezTo>
                  <a:cubicBezTo>
                    <a:pt x="4010" y="4073"/>
                    <a:pt x="4031" y="4094"/>
                    <a:pt x="5239" y="4787"/>
                  </a:cubicBezTo>
                  <a:cubicBezTo>
                    <a:pt x="5261" y="4798"/>
                    <a:pt x="5286" y="4804"/>
                    <a:pt x="5313" y="4804"/>
                  </a:cubicBezTo>
                  <a:cubicBezTo>
                    <a:pt x="5371" y="4804"/>
                    <a:pt x="5432" y="4777"/>
                    <a:pt x="5465" y="4728"/>
                  </a:cubicBezTo>
                  <a:cubicBezTo>
                    <a:pt x="5501" y="4644"/>
                    <a:pt x="5477" y="4549"/>
                    <a:pt x="5405" y="4502"/>
                  </a:cubicBezTo>
                  <a:lnTo>
                    <a:pt x="4179" y="3787"/>
                  </a:lnTo>
                  <a:cubicBezTo>
                    <a:pt x="4120" y="3751"/>
                    <a:pt x="4048" y="3728"/>
                    <a:pt x="3977" y="3728"/>
                  </a:cubicBezTo>
                  <a:cubicBezTo>
                    <a:pt x="3893" y="3728"/>
                    <a:pt x="3822" y="3740"/>
                    <a:pt x="3762" y="3787"/>
                  </a:cubicBezTo>
                  <a:lnTo>
                    <a:pt x="3762" y="2894"/>
                  </a:lnTo>
                  <a:lnTo>
                    <a:pt x="4834" y="1049"/>
                  </a:lnTo>
                  <a:cubicBezTo>
                    <a:pt x="4915" y="910"/>
                    <a:pt x="5075" y="822"/>
                    <a:pt x="5240" y="822"/>
                  </a:cubicBezTo>
                  <a:cubicBezTo>
                    <a:pt x="5316" y="822"/>
                    <a:pt x="5394" y="841"/>
                    <a:pt x="5465" y="882"/>
                  </a:cubicBezTo>
                  <a:lnTo>
                    <a:pt x="6477" y="1465"/>
                  </a:lnTo>
                  <a:cubicBezTo>
                    <a:pt x="6499" y="1480"/>
                    <a:pt x="6525" y="1487"/>
                    <a:pt x="6552" y="1487"/>
                  </a:cubicBezTo>
                  <a:cubicBezTo>
                    <a:pt x="6609" y="1487"/>
                    <a:pt x="6667" y="1455"/>
                    <a:pt x="6691" y="1406"/>
                  </a:cubicBezTo>
                  <a:cubicBezTo>
                    <a:pt x="6739" y="1334"/>
                    <a:pt x="6715" y="1227"/>
                    <a:pt x="6632" y="1180"/>
                  </a:cubicBezTo>
                  <a:lnTo>
                    <a:pt x="5620" y="608"/>
                  </a:lnTo>
                  <a:cubicBezTo>
                    <a:pt x="5496" y="536"/>
                    <a:pt x="5359" y="502"/>
                    <a:pt x="5223" y="502"/>
                  </a:cubicBezTo>
                  <a:cubicBezTo>
                    <a:pt x="4954" y="502"/>
                    <a:pt x="4691" y="637"/>
                    <a:pt x="4548" y="882"/>
                  </a:cubicBezTo>
                  <a:lnTo>
                    <a:pt x="3774" y="2239"/>
                  </a:lnTo>
                  <a:lnTo>
                    <a:pt x="3774" y="799"/>
                  </a:lnTo>
                  <a:cubicBezTo>
                    <a:pt x="3774" y="370"/>
                    <a:pt x="3417" y="13"/>
                    <a:pt x="2988" y="13"/>
                  </a:cubicBezTo>
                  <a:lnTo>
                    <a:pt x="2572" y="13"/>
                  </a:lnTo>
                  <a:cubicBezTo>
                    <a:pt x="2488" y="13"/>
                    <a:pt x="2405" y="84"/>
                    <a:pt x="2405" y="168"/>
                  </a:cubicBezTo>
                  <a:cubicBezTo>
                    <a:pt x="2405" y="263"/>
                    <a:pt x="2488" y="334"/>
                    <a:pt x="2572" y="334"/>
                  </a:cubicBezTo>
                  <a:lnTo>
                    <a:pt x="2988" y="334"/>
                  </a:lnTo>
                  <a:cubicBezTo>
                    <a:pt x="3239" y="334"/>
                    <a:pt x="3453" y="549"/>
                    <a:pt x="3453" y="799"/>
                  </a:cubicBezTo>
                  <a:lnTo>
                    <a:pt x="3453" y="2823"/>
                  </a:lnTo>
                  <a:lnTo>
                    <a:pt x="3453" y="3489"/>
                  </a:lnTo>
                  <a:lnTo>
                    <a:pt x="3453" y="4216"/>
                  </a:lnTo>
                  <a:cubicBezTo>
                    <a:pt x="3453" y="8966"/>
                    <a:pt x="3477" y="9574"/>
                    <a:pt x="3417" y="9847"/>
                  </a:cubicBezTo>
                  <a:cubicBezTo>
                    <a:pt x="3381" y="10026"/>
                    <a:pt x="3298" y="10205"/>
                    <a:pt x="3203" y="10336"/>
                  </a:cubicBezTo>
                  <a:cubicBezTo>
                    <a:pt x="3167" y="10371"/>
                    <a:pt x="3143" y="10407"/>
                    <a:pt x="3108" y="10455"/>
                  </a:cubicBezTo>
                  <a:cubicBezTo>
                    <a:pt x="2858" y="10717"/>
                    <a:pt x="2512" y="10871"/>
                    <a:pt x="2143" y="10871"/>
                  </a:cubicBezTo>
                  <a:lnTo>
                    <a:pt x="1655" y="10871"/>
                  </a:lnTo>
                  <a:cubicBezTo>
                    <a:pt x="917" y="10871"/>
                    <a:pt x="321" y="10276"/>
                    <a:pt x="321" y="9550"/>
                  </a:cubicBezTo>
                  <a:lnTo>
                    <a:pt x="321" y="799"/>
                  </a:lnTo>
                  <a:cubicBezTo>
                    <a:pt x="321" y="549"/>
                    <a:pt x="536" y="334"/>
                    <a:pt x="786" y="334"/>
                  </a:cubicBezTo>
                  <a:lnTo>
                    <a:pt x="1953" y="334"/>
                  </a:lnTo>
                  <a:cubicBezTo>
                    <a:pt x="2036" y="334"/>
                    <a:pt x="2107" y="263"/>
                    <a:pt x="2107" y="168"/>
                  </a:cubicBezTo>
                  <a:cubicBezTo>
                    <a:pt x="2107" y="84"/>
                    <a:pt x="2036" y="1"/>
                    <a:pt x="19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3099;p91">
              <a:extLst>
                <a:ext uri="{FF2B5EF4-FFF2-40B4-BE49-F238E27FC236}">
                  <a16:creationId xmlns:a16="http://schemas.microsoft.com/office/drawing/2014/main" id="{93BEA03C-9E34-44BB-B0DD-518B92DF7ECC}"/>
                </a:ext>
              </a:extLst>
            </p:cNvPr>
            <p:cNvSpPr/>
            <p:nvPr/>
          </p:nvSpPr>
          <p:spPr>
            <a:xfrm>
              <a:off x="1605630" y="4063935"/>
              <a:ext cx="46976" cy="76523"/>
            </a:xfrm>
            <a:custGeom>
              <a:avLst/>
              <a:gdLst/>
              <a:ahLst/>
              <a:cxnLst/>
              <a:rect l="l" t="t" r="r" b="b"/>
              <a:pathLst>
                <a:path w="1477" h="2406" extrusionOk="0"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2001"/>
                  </a:lnTo>
                  <a:cubicBezTo>
                    <a:pt x="0" y="2239"/>
                    <a:pt x="191" y="2405"/>
                    <a:pt x="417" y="2405"/>
                  </a:cubicBezTo>
                  <a:lnTo>
                    <a:pt x="953" y="2405"/>
                  </a:lnTo>
                  <a:cubicBezTo>
                    <a:pt x="1036" y="2405"/>
                    <a:pt x="1119" y="2334"/>
                    <a:pt x="1119" y="2251"/>
                  </a:cubicBezTo>
                  <a:cubicBezTo>
                    <a:pt x="1119" y="2155"/>
                    <a:pt x="1036" y="2084"/>
                    <a:pt x="953" y="2084"/>
                  </a:cubicBezTo>
                  <a:lnTo>
                    <a:pt x="417" y="2084"/>
                  </a:lnTo>
                  <a:cubicBezTo>
                    <a:pt x="369" y="2084"/>
                    <a:pt x="322" y="2036"/>
                    <a:pt x="322" y="1989"/>
                  </a:cubicBezTo>
                  <a:lnTo>
                    <a:pt x="322" y="417"/>
                  </a:lnTo>
                  <a:cubicBezTo>
                    <a:pt x="322" y="369"/>
                    <a:pt x="369" y="322"/>
                    <a:pt x="417" y="322"/>
                  </a:cubicBezTo>
                  <a:lnTo>
                    <a:pt x="1060" y="322"/>
                  </a:lnTo>
                  <a:cubicBezTo>
                    <a:pt x="1096" y="322"/>
                    <a:pt x="1143" y="369"/>
                    <a:pt x="1143" y="417"/>
                  </a:cubicBezTo>
                  <a:lnTo>
                    <a:pt x="1143" y="1834"/>
                  </a:lnTo>
                  <a:cubicBezTo>
                    <a:pt x="1143" y="1917"/>
                    <a:pt x="1215" y="1989"/>
                    <a:pt x="1310" y="1989"/>
                  </a:cubicBezTo>
                  <a:cubicBezTo>
                    <a:pt x="1393" y="1989"/>
                    <a:pt x="1477" y="1917"/>
                    <a:pt x="1477" y="1834"/>
                  </a:cubicBezTo>
                  <a:lnTo>
                    <a:pt x="1477" y="417"/>
                  </a:lnTo>
                  <a:cubicBezTo>
                    <a:pt x="1477" y="179"/>
                    <a:pt x="1274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3100;p91">
              <a:extLst>
                <a:ext uri="{FF2B5EF4-FFF2-40B4-BE49-F238E27FC236}">
                  <a16:creationId xmlns:a16="http://schemas.microsoft.com/office/drawing/2014/main" id="{90EA6C4E-4182-4DA6-A251-654569AE6880}"/>
                </a:ext>
              </a:extLst>
            </p:cNvPr>
            <p:cNvSpPr/>
            <p:nvPr/>
          </p:nvSpPr>
          <p:spPr>
            <a:xfrm>
              <a:off x="1582158" y="4065462"/>
              <a:ext cx="10623" cy="45449"/>
            </a:xfrm>
            <a:custGeom>
              <a:avLst/>
              <a:gdLst/>
              <a:ahLst/>
              <a:cxnLst/>
              <a:rect l="l" t="t" r="r" b="b"/>
              <a:pathLst>
                <a:path w="334" h="1429" extrusionOk="0">
                  <a:moveTo>
                    <a:pt x="167" y="0"/>
                  </a:moveTo>
                  <a:cubicBezTo>
                    <a:pt x="83" y="0"/>
                    <a:pt x="0" y="71"/>
                    <a:pt x="0" y="167"/>
                  </a:cubicBezTo>
                  <a:lnTo>
                    <a:pt x="0" y="1262"/>
                  </a:lnTo>
                  <a:cubicBezTo>
                    <a:pt x="0" y="1357"/>
                    <a:pt x="83" y="1429"/>
                    <a:pt x="167" y="1429"/>
                  </a:cubicBezTo>
                  <a:cubicBezTo>
                    <a:pt x="262" y="1429"/>
                    <a:pt x="333" y="1357"/>
                    <a:pt x="333" y="1262"/>
                  </a:cubicBezTo>
                  <a:lnTo>
                    <a:pt x="333" y="167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3101;p91">
              <a:extLst>
                <a:ext uri="{FF2B5EF4-FFF2-40B4-BE49-F238E27FC236}">
                  <a16:creationId xmlns:a16="http://schemas.microsoft.com/office/drawing/2014/main" id="{BACB3AB4-495F-44D0-A056-3C34C4927D48}"/>
                </a:ext>
              </a:extLst>
            </p:cNvPr>
            <p:cNvSpPr/>
            <p:nvPr/>
          </p:nvSpPr>
          <p:spPr>
            <a:xfrm>
              <a:off x="1582158" y="4121884"/>
              <a:ext cx="10623" cy="17429"/>
            </a:xfrm>
            <a:custGeom>
              <a:avLst/>
              <a:gdLst/>
              <a:ahLst/>
              <a:cxnLst/>
              <a:rect l="l" t="t" r="r" b="b"/>
              <a:pathLst>
                <a:path w="334" h="548" extrusionOk="0">
                  <a:moveTo>
                    <a:pt x="167" y="0"/>
                  </a:moveTo>
                  <a:cubicBezTo>
                    <a:pt x="83" y="0"/>
                    <a:pt x="0" y="71"/>
                    <a:pt x="0" y="155"/>
                  </a:cubicBezTo>
                  <a:lnTo>
                    <a:pt x="0" y="381"/>
                  </a:lnTo>
                  <a:cubicBezTo>
                    <a:pt x="0" y="476"/>
                    <a:pt x="83" y="548"/>
                    <a:pt x="167" y="548"/>
                  </a:cubicBezTo>
                  <a:cubicBezTo>
                    <a:pt x="262" y="548"/>
                    <a:pt x="333" y="476"/>
                    <a:pt x="333" y="381"/>
                  </a:cubicBezTo>
                  <a:lnTo>
                    <a:pt x="333" y="155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3102;p91">
              <a:extLst>
                <a:ext uri="{FF2B5EF4-FFF2-40B4-BE49-F238E27FC236}">
                  <a16:creationId xmlns:a16="http://schemas.microsoft.com/office/drawing/2014/main" id="{D1335DA7-2835-46D1-9C43-5A9DA8C8101B}"/>
                </a:ext>
              </a:extLst>
            </p:cNvPr>
            <p:cNvSpPr/>
            <p:nvPr/>
          </p:nvSpPr>
          <p:spPr>
            <a:xfrm>
              <a:off x="1497684" y="4121884"/>
              <a:ext cx="10273" cy="17429"/>
            </a:xfrm>
            <a:custGeom>
              <a:avLst/>
              <a:gdLst/>
              <a:ahLst/>
              <a:cxnLst/>
              <a:rect l="l" t="t" r="r" b="b"/>
              <a:pathLst>
                <a:path w="323" h="548" extrusionOk="0">
                  <a:moveTo>
                    <a:pt x="168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81"/>
                  </a:lnTo>
                  <a:cubicBezTo>
                    <a:pt x="1" y="476"/>
                    <a:pt x="72" y="548"/>
                    <a:pt x="168" y="548"/>
                  </a:cubicBezTo>
                  <a:cubicBezTo>
                    <a:pt x="251" y="548"/>
                    <a:pt x="322" y="476"/>
                    <a:pt x="322" y="381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3103;p91">
              <a:extLst>
                <a:ext uri="{FF2B5EF4-FFF2-40B4-BE49-F238E27FC236}">
                  <a16:creationId xmlns:a16="http://schemas.microsoft.com/office/drawing/2014/main" id="{2AB01A8D-DB54-4766-B845-B8AB204C7F61}"/>
                </a:ext>
              </a:extLst>
            </p:cNvPr>
            <p:cNvSpPr/>
            <p:nvPr/>
          </p:nvSpPr>
          <p:spPr>
            <a:xfrm>
              <a:off x="1360604" y="4091574"/>
              <a:ext cx="43986" cy="43573"/>
            </a:xfrm>
            <a:custGeom>
              <a:avLst/>
              <a:gdLst/>
              <a:ahLst/>
              <a:cxnLst/>
              <a:rect l="l" t="t" r="r" b="b"/>
              <a:pathLst>
                <a:path w="1383" h="1370" extrusionOk="0">
                  <a:moveTo>
                    <a:pt x="691" y="322"/>
                  </a:moveTo>
                  <a:cubicBezTo>
                    <a:pt x="882" y="322"/>
                    <a:pt x="1049" y="489"/>
                    <a:pt x="1049" y="679"/>
                  </a:cubicBezTo>
                  <a:cubicBezTo>
                    <a:pt x="1049" y="870"/>
                    <a:pt x="882" y="1036"/>
                    <a:pt x="691" y="1036"/>
                  </a:cubicBezTo>
                  <a:cubicBezTo>
                    <a:pt x="501" y="1036"/>
                    <a:pt x="334" y="870"/>
                    <a:pt x="334" y="679"/>
                  </a:cubicBezTo>
                  <a:cubicBezTo>
                    <a:pt x="334" y="489"/>
                    <a:pt x="501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79"/>
                  </a:cubicBezTo>
                  <a:cubicBezTo>
                    <a:pt x="1" y="1048"/>
                    <a:pt x="322" y="1370"/>
                    <a:pt x="691" y="1370"/>
                  </a:cubicBezTo>
                  <a:cubicBezTo>
                    <a:pt x="1061" y="1370"/>
                    <a:pt x="1382" y="1048"/>
                    <a:pt x="1382" y="679"/>
                  </a:cubicBezTo>
                  <a:cubicBezTo>
                    <a:pt x="1382" y="310"/>
                    <a:pt x="1061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3104;p91">
              <a:extLst>
                <a:ext uri="{FF2B5EF4-FFF2-40B4-BE49-F238E27FC236}">
                  <a16:creationId xmlns:a16="http://schemas.microsoft.com/office/drawing/2014/main" id="{D86600C6-D268-4CD2-A1C0-52090F1F94F6}"/>
                </a:ext>
              </a:extLst>
            </p:cNvPr>
            <p:cNvSpPr/>
            <p:nvPr/>
          </p:nvSpPr>
          <p:spPr>
            <a:xfrm>
              <a:off x="1344320" y="3832172"/>
              <a:ext cx="76523" cy="46626"/>
            </a:xfrm>
            <a:custGeom>
              <a:avLst/>
              <a:gdLst/>
              <a:ahLst/>
              <a:cxnLst/>
              <a:rect l="l" t="t" r="r" b="b"/>
              <a:pathLst>
                <a:path w="2406" h="1466" extrusionOk="0">
                  <a:moveTo>
                    <a:pt x="418" y="1"/>
                  </a:moveTo>
                  <a:cubicBezTo>
                    <a:pt x="180" y="1"/>
                    <a:pt x="1" y="191"/>
                    <a:pt x="1" y="417"/>
                  </a:cubicBezTo>
                  <a:lnTo>
                    <a:pt x="1" y="1049"/>
                  </a:lnTo>
                  <a:cubicBezTo>
                    <a:pt x="1" y="1287"/>
                    <a:pt x="191" y="1465"/>
                    <a:pt x="418" y="1465"/>
                  </a:cubicBezTo>
                  <a:lnTo>
                    <a:pt x="1989" y="1465"/>
                  </a:lnTo>
                  <a:cubicBezTo>
                    <a:pt x="2227" y="1465"/>
                    <a:pt x="2406" y="1275"/>
                    <a:pt x="2406" y="1049"/>
                  </a:cubicBezTo>
                  <a:lnTo>
                    <a:pt x="2406" y="513"/>
                  </a:lnTo>
                  <a:cubicBezTo>
                    <a:pt x="2406" y="429"/>
                    <a:pt x="2335" y="358"/>
                    <a:pt x="2251" y="358"/>
                  </a:cubicBezTo>
                  <a:cubicBezTo>
                    <a:pt x="2156" y="358"/>
                    <a:pt x="2085" y="429"/>
                    <a:pt x="2085" y="513"/>
                  </a:cubicBezTo>
                  <a:lnTo>
                    <a:pt x="2085" y="1049"/>
                  </a:lnTo>
                  <a:cubicBezTo>
                    <a:pt x="2085" y="1096"/>
                    <a:pt x="2037" y="1144"/>
                    <a:pt x="1989" y="1144"/>
                  </a:cubicBezTo>
                  <a:lnTo>
                    <a:pt x="418" y="1144"/>
                  </a:lnTo>
                  <a:cubicBezTo>
                    <a:pt x="370" y="1144"/>
                    <a:pt x="322" y="1096"/>
                    <a:pt x="322" y="1049"/>
                  </a:cubicBezTo>
                  <a:lnTo>
                    <a:pt x="322" y="417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823" y="322"/>
                  </a:lnTo>
                  <a:cubicBezTo>
                    <a:pt x="1918" y="322"/>
                    <a:pt x="1989" y="251"/>
                    <a:pt x="1989" y="156"/>
                  </a:cubicBezTo>
                  <a:cubicBezTo>
                    <a:pt x="1989" y="72"/>
                    <a:pt x="1918" y="1"/>
                    <a:pt x="18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3105;p91">
              <a:extLst>
                <a:ext uri="{FF2B5EF4-FFF2-40B4-BE49-F238E27FC236}">
                  <a16:creationId xmlns:a16="http://schemas.microsoft.com/office/drawing/2014/main" id="{D5A571B5-F803-4ADB-9BAC-DFE21A09B767}"/>
                </a:ext>
              </a:extLst>
            </p:cNvPr>
            <p:cNvSpPr/>
            <p:nvPr/>
          </p:nvSpPr>
          <p:spPr>
            <a:xfrm>
              <a:off x="1401887" y="3891648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7" y="333"/>
                  </a:cubicBezTo>
                  <a:lnTo>
                    <a:pt x="394" y="333"/>
                  </a:lnTo>
                  <a:cubicBezTo>
                    <a:pt x="477" y="333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106;p91">
              <a:extLst>
                <a:ext uri="{FF2B5EF4-FFF2-40B4-BE49-F238E27FC236}">
                  <a16:creationId xmlns:a16="http://schemas.microsoft.com/office/drawing/2014/main" id="{999D3CF9-36C8-4D92-B845-44374CD120CD}"/>
                </a:ext>
              </a:extLst>
            </p:cNvPr>
            <p:cNvSpPr/>
            <p:nvPr/>
          </p:nvSpPr>
          <p:spPr>
            <a:xfrm>
              <a:off x="1345465" y="3891648"/>
              <a:ext cx="45863" cy="10623"/>
            </a:xfrm>
            <a:custGeom>
              <a:avLst/>
              <a:gdLst/>
              <a:ahLst/>
              <a:cxnLst/>
              <a:rect l="l" t="t" r="r" b="b"/>
              <a:pathLst>
                <a:path w="1442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1275" y="333"/>
                  </a:lnTo>
                  <a:cubicBezTo>
                    <a:pt x="1358" y="333"/>
                    <a:pt x="1441" y="250"/>
                    <a:pt x="1441" y="167"/>
                  </a:cubicBezTo>
                  <a:cubicBezTo>
                    <a:pt x="1441" y="71"/>
                    <a:pt x="1358" y="0"/>
                    <a:pt x="12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3107;p91">
              <a:extLst>
                <a:ext uri="{FF2B5EF4-FFF2-40B4-BE49-F238E27FC236}">
                  <a16:creationId xmlns:a16="http://schemas.microsoft.com/office/drawing/2014/main" id="{7086F499-B4EC-481C-A596-155B1FBE80C8}"/>
                </a:ext>
              </a:extLst>
            </p:cNvPr>
            <p:cNvSpPr/>
            <p:nvPr/>
          </p:nvSpPr>
          <p:spPr>
            <a:xfrm>
              <a:off x="1343588" y="3917378"/>
              <a:ext cx="77254" cy="46626"/>
            </a:xfrm>
            <a:custGeom>
              <a:avLst/>
              <a:gdLst/>
              <a:ahLst/>
              <a:cxnLst/>
              <a:rect l="l" t="t" r="r" b="b"/>
              <a:pathLst>
                <a:path w="2429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7"/>
                  </a:cubicBezTo>
                  <a:lnTo>
                    <a:pt x="0" y="1048"/>
                  </a:lnTo>
                  <a:cubicBezTo>
                    <a:pt x="0" y="1287"/>
                    <a:pt x="203" y="1465"/>
                    <a:pt x="417" y="1465"/>
                  </a:cubicBezTo>
                  <a:lnTo>
                    <a:pt x="2000" y="1465"/>
                  </a:lnTo>
                  <a:cubicBezTo>
                    <a:pt x="2239" y="1465"/>
                    <a:pt x="2417" y="1275"/>
                    <a:pt x="2417" y="1048"/>
                  </a:cubicBezTo>
                  <a:lnTo>
                    <a:pt x="2417" y="513"/>
                  </a:lnTo>
                  <a:cubicBezTo>
                    <a:pt x="2429" y="417"/>
                    <a:pt x="2358" y="334"/>
                    <a:pt x="2274" y="334"/>
                  </a:cubicBezTo>
                  <a:cubicBezTo>
                    <a:pt x="2250" y="334"/>
                    <a:pt x="2239" y="334"/>
                    <a:pt x="2215" y="358"/>
                  </a:cubicBezTo>
                  <a:cubicBezTo>
                    <a:pt x="2155" y="370"/>
                    <a:pt x="2096" y="441"/>
                    <a:pt x="2096" y="513"/>
                  </a:cubicBezTo>
                  <a:lnTo>
                    <a:pt x="2096" y="1048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48"/>
                  </a:cubicBezTo>
                  <a:lnTo>
                    <a:pt x="334" y="417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929" y="322"/>
                    <a:pt x="2000" y="251"/>
                    <a:pt x="2000" y="155"/>
                  </a:cubicBezTo>
                  <a:cubicBezTo>
                    <a:pt x="2000" y="72"/>
                    <a:pt x="1929" y="1"/>
                    <a:pt x="1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108;p91">
              <a:extLst>
                <a:ext uri="{FF2B5EF4-FFF2-40B4-BE49-F238E27FC236}">
                  <a16:creationId xmlns:a16="http://schemas.microsoft.com/office/drawing/2014/main" id="{E03065BC-F259-4D44-BFF9-F567A38A04F4}"/>
                </a:ext>
              </a:extLst>
            </p:cNvPr>
            <p:cNvSpPr/>
            <p:nvPr/>
          </p:nvSpPr>
          <p:spPr>
            <a:xfrm>
              <a:off x="1401887" y="3976471"/>
              <a:ext cx="17843" cy="10241"/>
            </a:xfrm>
            <a:custGeom>
              <a:avLst/>
              <a:gdLst/>
              <a:ahLst/>
              <a:cxnLst/>
              <a:rect l="l" t="t" r="r" b="b"/>
              <a:pathLst>
                <a:path w="561" h="32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94" y="322"/>
                  </a:lnTo>
                  <a:cubicBezTo>
                    <a:pt x="477" y="322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3109;p91">
              <a:extLst>
                <a:ext uri="{FF2B5EF4-FFF2-40B4-BE49-F238E27FC236}">
                  <a16:creationId xmlns:a16="http://schemas.microsoft.com/office/drawing/2014/main" id="{8784EBF2-158C-4649-8DBD-36D0C9B67763}"/>
                </a:ext>
              </a:extLst>
            </p:cNvPr>
            <p:cNvSpPr/>
            <p:nvPr/>
          </p:nvSpPr>
          <p:spPr>
            <a:xfrm>
              <a:off x="1345465" y="3976471"/>
              <a:ext cx="45863" cy="10241"/>
            </a:xfrm>
            <a:custGeom>
              <a:avLst/>
              <a:gdLst/>
              <a:ahLst/>
              <a:cxnLst/>
              <a:rect l="l" t="t" r="r" b="b"/>
              <a:pathLst>
                <a:path w="1442" h="32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1275" y="322"/>
                  </a:lnTo>
                  <a:cubicBezTo>
                    <a:pt x="1358" y="322"/>
                    <a:pt x="1441" y="250"/>
                    <a:pt x="1441" y="167"/>
                  </a:cubicBezTo>
                  <a:cubicBezTo>
                    <a:pt x="1441" y="71"/>
                    <a:pt x="1382" y="0"/>
                    <a:pt x="1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3110;p91">
              <a:extLst>
                <a:ext uri="{FF2B5EF4-FFF2-40B4-BE49-F238E27FC236}">
                  <a16:creationId xmlns:a16="http://schemas.microsoft.com/office/drawing/2014/main" id="{6FBFDB99-07E0-48C9-B5D3-0F8880766CBA}"/>
                </a:ext>
              </a:extLst>
            </p:cNvPr>
            <p:cNvSpPr/>
            <p:nvPr/>
          </p:nvSpPr>
          <p:spPr>
            <a:xfrm>
              <a:off x="1343588" y="4001057"/>
              <a:ext cx="77636" cy="46626"/>
            </a:xfrm>
            <a:custGeom>
              <a:avLst/>
              <a:gdLst/>
              <a:ahLst/>
              <a:cxnLst/>
              <a:rect l="l" t="t" r="r" b="b"/>
              <a:pathLst>
                <a:path w="2441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8"/>
                  </a:cubicBezTo>
                  <a:lnTo>
                    <a:pt x="0" y="1049"/>
                  </a:lnTo>
                  <a:cubicBezTo>
                    <a:pt x="0" y="1156"/>
                    <a:pt x="48" y="1263"/>
                    <a:pt x="107" y="1334"/>
                  </a:cubicBezTo>
                  <a:cubicBezTo>
                    <a:pt x="179" y="1430"/>
                    <a:pt x="298" y="1465"/>
                    <a:pt x="417" y="1465"/>
                  </a:cubicBezTo>
                  <a:lnTo>
                    <a:pt x="2000" y="1465"/>
                  </a:lnTo>
                  <a:cubicBezTo>
                    <a:pt x="2131" y="1465"/>
                    <a:pt x="2239" y="1406"/>
                    <a:pt x="2310" y="1323"/>
                  </a:cubicBezTo>
                  <a:cubicBezTo>
                    <a:pt x="2310" y="1323"/>
                    <a:pt x="2417" y="1203"/>
                    <a:pt x="2417" y="1049"/>
                  </a:cubicBezTo>
                  <a:cubicBezTo>
                    <a:pt x="2417" y="525"/>
                    <a:pt x="2441" y="489"/>
                    <a:pt x="2405" y="430"/>
                  </a:cubicBezTo>
                  <a:cubicBezTo>
                    <a:pt x="2370" y="381"/>
                    <a:pt x="2317" y="358"/>
                    <a:pt x="2266" y="358"/>
                  </a:cubicBezTo>
                  <a:cubicBezTo>
                    <a:pt x="2179" y="358"/>
                    <a:pt x="2096" y="421"/>
                    <a:pt x="2096" y="525"/>
                  </a:cubicBezTo>
                  <a:lnTo>
                    <a:pt x="2096" y="1061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61"/>
                  </a:cubicBezTo>
                  <a:lnTo>
                    <a:pt x="334" y="418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893" y="322"/>
                    <a:pt x="1965" y="287"/>
                    <a:pt x="1988" y="227"/>
                  </a:cubicBezTo>
                  <a:cubicBezTo>
                    <a:pt x="2024" y="120"/>
                    <a:pt x="1941" y="1"/>
                    <a:pt x="1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111;p91">
              <a:extLst>
                <a:ext uri="{FF2B5EF4-FFF2-40B4-BE49-F238E27FC236}">
                  <a16:creationId xmlns:a16="http://schemas.microsoft.com/office/drawing/2014/main" id="{411F9465-E1A8-4995-8473-A3F9541FB8BD}"/>
                </a:ext>
              </a:extLst>
            </p:cNvPr>
            <p:cNvSpPr/>
            <p:nvPr/>
          </p:nvSpPr>
          <p:spPr>
            <a:xfrm>
              <a:off x="1344702" y="4060150"/>
              <a:ext cx="46626" cy="10623"/>
            </a:xfrm>
            <a:custGeom>
              <a:avLst/>
              <a:gdLst/>
              <a:ahLst/>
              <a:cxnLst/>
              <a:rect l="l" t="t" r="r" b="b"/>
              <a:pathLst>
                <a:path w="1466" h="334" extrusionOk="0">
                  <a:moveTo>
                    <a:pt x="168" y="0"/>
                  </a:moveTo>
                  <a:cubicBezTo>
                    <a:pt x="108" y="12"/>
                    <a:pt x="60" y="48"/>
                    <a:pt x="48" y="96"/>
                  </a:cubicBezTo>
                  <a:cubicBezTo>
                    <a:pt x="1" y="191"/>
                    <a:pt x="72" y="334"/>
                    <a:pt x="191" y="334"/>
                  </a:cubicBezTo>
                  <a:lnTo>
                    <a:pt x="1299" y="334"/>
                  </a:lnTo>
                  <a:cubicBezTo>
                    <a:pt x="1382" y="334"/>
                    <a:pt x="1453" y="250"/>
                    <a:pt x="1453" y="167"/>
                  </a:cubicBezTo>
                  <a:cubicBezTo>
                    <a:pt x="1465" y="72"/>
                    <a:pt x="1382" y="0"/>
                    <a:pt x="1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3112;p91">
              <a:extLst>
                <a:ext uri="{FF2B5EF4-FFF2-40B4-BE49-F238E27FC236}">
                  <a16:creationId xmlns:a16="http://schemas.microsoft.com/office/drawing/2014/main" id="{1A3E03AF-D73D-416D-BBD4-0B776DB20EC2}"/>
                </a:ext>
              </a:extLst>
            </p:cNvPr>
            <p:cNvSpPr/>
            <p:nvPr/>
          </p:nvSpPr>
          <p:spPr>
            <a:xfrm>
              <a:off x="1401887" y="4060150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394" y="334"/>
                  </a:lnTo>
                  <a:cubicBezTo>
                    <a:pt x="477" y="334"/>
                    <a:pt x="560" y="250"/>
                    <a:pt x="560" y="167"/>
                  </a:cubicBezTo>
                  <a:cubicBezTo>
                    <a:pt x="560" y="72"/>
                    <a:pt x="477" y="0"/>
                    <a:pt x="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3113;p91">
              <a:extLst>
                <a:ext uri="{FF2B5EF4-FFF2-40B4-BE49-F238E27FC236}">
                  <a16:creationId xmlns:a16="http://schemas.microsoft.com/office/drawing/2014/main" id="{5711F19B-EE8A-40D5-9F86-47132474983E}"/>
                </a:ext>
              </a:extLst>
            </p:cNvPr>
            <p:cNvSpPr/>
            <p:nvPr/>
          </p:nvSpPr>
          <p:spPr>
            <a:xfrm>
              <a:off x="1563584" y="3936365"/>
              <a:ext cx="67077" cy="80276"/>
            </a:xfrm>
            <a:custGeom>
              <a:avLst/>
              <a:gdLst/>
              <a:ahLst/>
              <a:cxnLst/>
              <a:rect l="l" t="t" r="r" b="b"/>
              <a:pathLst>
                <a:path w="2109" h="2524" extrusionOk="0">
                  <a:moveTo>
                    <a:pt x="986" y="0"/>
                  </a:moveTo>
                  <a:cubicBezTo>
                    <a:pt x="915" y="0"/>
                    <a:pt x="842" y="19"/>
                    <a:pt x="775" y="59"/>
                  </a:cubicBezTo>
                  <a:lnTo>
                    <a:pt x="203" y="380"/>
                  </a:lnTo>
                  <a:cubicBezTo>
                    <a:pt x="72" y="451"/>
                    <a:pt x="1" y="594"/>
                    <a:pt x="1" y="737"/>
                  </a:cubicBezTo>
                  <a:cubicBezTo>
                    <a:pt x="1" y="928"/>
                    <a:pt x="60" y="916"/>
                    <a:pt x="846" y="2321"/>
                  </a:cubicBezTo>
                  <a:cubicBezTo>
                    <a:pt x="917" y="2452"/>
                    <a:pt x="1048" y="2523"/>
                    <a:pt x="1203" y="2523"/>
                  </a:cubicBezTo>
                  <a:cubicBezTo>
                    <a:pt x="1382" y="2523"/>
                    <a:pt x="1453" y="2416"/>
                    <a:pt x="1882" y="2190"/>
                  </a:cubicBezTo>
                  <a:cubicBezTo>
                    <a:pt x="1965" y="2154"/>
                    <a:pt x="1989" y="2047"/>
                    <a:pt x="1941" y="1975"/>
                  </a:cubicBezTo>
                  <a:cubicBezTo>
                    <a:pt x="1918" y="1921"/>
                    <a:pt x="1864" y="1892"/>
                    <a:pt x="1809" y="1892"/>
                  </a:cubicBezTo>
                  <a:cubicBezTo>
                    <a:pt x="1780" y="1892"/>
                    <a:pt x="1752" y="1900"/>
                    <a:pt x="1727" y="1916"/>
                  </a:cubicBezTo>
                  <a:cubicBezTo>
                    <a:pt x="1227" y="2190"/>
                    <a:pt x="1251" y="2190"/>
                    <a:pt x="1215" y="2190"/>
                  </a:cubicBezTo>
                  <a:cubicBezTo>
                    <a:pt x="1132" y="2190"/>
                    <a:pt x="1167" y="2178"/>
                    <a:pt x="358" y="785"/>
                  </a:cubicBezTo>
                  <a:cubicBezTo>
                    <a:pt x="322" y="737"/>
                    <a:pt x="334" y="690"/>
                    <a:pt x="382" y="666"/>
                  </a:cubicBezTo>
                  <a:lnTo>
                    <a:pt x="953" y="332"/>
                  </a:lnTo>
                  <a:cubicBezTo>
                    <a:pt x="965" y="324"/>
                    <a:pt x="978" y="320"/>
                    <a:pt x="992" y="320"/>
                  </a:cubicBezTo>
                  <a:cubicBezTo>
                    <a:pt x="1019" y="320"/>
                    <a:pt x="1048" y="336"/>
                    <a:pt x="1072" y="368"/>
                  </a:cubicBezTo>
                  <a:lnTo>
                    <a:pt x="1787" y="1583"/>
                  </a:lnTo>
                  <a:cubicBezTo>
                    <a:pt x="1810" y="1637"/>
                    <a:pt x="1864" y="1666"/>
                    <a:pt x="1919" y="1666"/>
                  </a:cubicBezTo>
                  <a:cubicBezTo>
                    <a:pt x="1948" y="1666"/>
                    <a:pt x="1976" y="1658"/>
                    <a:pt x="2001" y="1642"/>
                  </a:cubicBezTo>
                  <a:cubicBezTo>
                    <a:pt x="2084" y="1606"/>
                    <a:pt x="2108" y="1499"/>
                    <a:pt x="2060" y="1428"/>
                  </a:cubicBezTo>
                  <a:lnTo>
                    <a:pt x="1346" y="201"/>
                  </a:lnTo>
                  <a:cubicBezTo>
                    <a:pt x="1267" y="74"/>
                    <a:pt x="1129" y="0"/>
                    <a:pt x="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3114;p91">
              <a:extLst>
                <a:ext uri="{FF2B5EF4-FFF2-40B4-BE49-F238E27FC236}">
                  <a16:creationId xmlns:a16="http://schemas.microsoft.com/office/drawing/2014/main" id="{FC938FAB-3179-49F4-81EA-0119D0B61EA2}"/>
                </a:ext>
              </a:extLst>
            </p:cNvPr>
            <p:cNvSpPr/>
            <p:nvPr/>
          </p:nvSpPr>
          <p:spPr>
            <a:xfrm>
              <a:off x="1569658" y="4013174"/>
              <a:ext cx="15553" cy="16698"/>
            </a:xfrm>
            <a:custGeom>
              <a:avLst/>
              <a:gdLst/>
              <a:ahLst/>
              <a:cxnLst/>
              <a:rect l="l" t="t" r="r" b="b"/>
              <a:pathLst>
                <a:path w="489" h="525" extrusionOk="0">
                  <a:moveTo>
                    <a:pt x="189" y="0"/>
                  </a:moveTo>
                  <a:cubicBezTo>
                    <a:pt x="161" y="0"/>
                    <a:pt x="132" y="8"/>
                    <a:pt x="107" y="25"/>
                  </a:cubicBezTo>
                  <a:cubicBezTo>
                    <a:pt x="24" y="60"/>
                    <a:pt x="0" y="168"/>
                    <a:pt x="48" y="239"/>
                  </a:cubicBezTo>
                  <a:lnTo>
                    <a:pt x="143" y="441"/>
                  </a:lnTo>
                  <a:cubicBezTo>
                    <a:pt x="179" y="501"/>
                    <a:pt x="238" y="525"/>
                    <a:pt x="298" y="525"/>
                  </a:cubicBezTo>
                  <a:cubicBezTo>
                    <a:pt x="417" y="513"/>
                    <a:pt x="488" y="382"/>
                    <a:pt x="429" y="275"/>
                  </a:cubicBezTo>
                  <a:lnTo>
                    <a:pt x="322" y="84"/>
                  </a:lnTo>
                  <a:cubicBezTo>
                    <a:pt x="298" y="30"/>
                    <a:pt x="244" y="0"/>
                    <a:pt x="1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3115;p91">
              <a:extLst>
                <a:ext uri="{FF2B5EF4-FFF2-40B4-BE49-F238E27FC236}">
                  <a16:creationId xmlns:a16="http://schemas.microsoft.com/office/drawing/2014/main" id="{0231A98E-C870-4C41-859D-FAD1B9CD2301}"/>
                </a:ext>
              </a:extLst>
            </p:cNvPr>
            <p:cNvSpPr/>
            <p:nvPr/>
          </p:nvSpPr>
          <p:spPr>
            <a:xfrm>
              <a:off x="1541256" y="3964417"/>
              <a:ext cx="29165" cy="40615"/>
            </a:xfrm>
            <a:custGeom>
              <a:avLst/>
              <a:gdLst/>
              <a:ahLst/>
              <a:cxnLst/>
              <a:rect l="l" t="t" r="r" b="b"/>
              <a:pathLst>
                <a:path w="917" h="1277" extrusionOk="0">
                  <a:moveTo>
                    <a:pt x="182" y="0"/>
                  </a:moveTo>
                  <a:cubicBezTo>
                    <a:pt x="156" y="0"/>
                    <a:pt x="130" y="7"/>
                    <a:pt x="107" y="22"/>
                  </a:cubicBezTo>
                  <a:cubicBezTo>
                    <a:pt x="24" y="69"/>
                    <a:pt x="0" y="165"/>
                    <a:pt x="48" y="248"/>
                  </a:cubicBezTo>
                  <a:lnTo>
                    <a:pt x="596" y="1201"/>
                  </a:lnTo>
                  <a:cubicBezTo>
                    <a:pt x="628" y="1250"/>
                    <a:pt x="684" y="1277"/>
                    <a:pt x="743" y="1277"/>
                  </a:cubicBezTo>
                  <a:cubicBezTo>
                    <a:pt x="769" y="1277"/>
                    <a:pt x="796" y="1271"/>
                    <a:pt x="822" y="1260"/>
                  </a:cubicBezTo>
                  <a:cubicBezTo>
                    <a:pt x="893" y="1212"/>
                    <a:pt x="917" y="1105"/>
                    <a:pt x="881" y="1034"/>
                  </a:cubicBezTo>
                  <a:lnTo>
                    <a:pt x="322" y="81"/>
                  </a:lnTo>
                  <a:cubicBezTo>
                    <a:pt x="297" y="32"/>
                    <a:pt x="239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3116;p91">
              <a:extLst>
                <a:ext uri="{FF2B5EF4-FFF2-40B4-BE49-F238E27FC236}">
                  <a16:creationId xmlns:a16="http://schemas.microsoft.com/office/drawing/2014/main" id="{B03BE237-0C9D-427B-B542-1257380E54F7}"/>
                </a:ext>
              </a:extLst>
            </p:cNvPr>
            <p:cNvSpPr/>
            <p:nvPr/>
          </p:nvSpPr>
          <p:spPr>
            <a:xfrm>
              <a:off x="1496189" y="4055284"/>
              <a:ext cx="15171" cy="16634"/>
            </a:xfrm>
            <a:custGeom>
              <a:avLst/>
              <a:gdLst/>
              <a:ahLst/>
              <a:cxnLst/>
              <a:rect l="l" t="t" r="r" b="b"/>
              <a:pathLst>
                <a:path w="477" h="523" extrusionOk="0">
                  <a:moveTo>
                    <a:pt x="182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65"/>
                    <a:pt x="48" y="249"/>
                  </a:cubicBezTo>
                  <a:cubicBezTo>
                    <a:pt x="48" y="249"/>
                    <a:pt x="155" y="427"/>
                    <a:pt x="155" y="439"/>
                  </a:cubicBezTo>
                  <a:cubicBezTo>
                    <a:pt x="194" y="494"/>
                    <a:pt x="259" y="523"/>
                    <a:pt x="309" y="523"/>
                  </a:cubicBezTo>
                  <a:cubicBezTo>
                    <a:pt x="335" y="523"/>
                    <a:pt x="357" y="515"/>
                    <a:pt x="369" y="499"/>
                  </a:cubicBezTo>
                  <a:cubicBezTo>
                    <a:pt x="453" y="451"/>
                    <a:pt x="477" y="344"/>
                    <a:pt x="429" y="272"/>
                  </a:cubicBezTo>
                  <a:lnTo>
                    <a:pt x="334" y="82"/>
                  </a:lnTo>
                  <a:cubicBezTo>
                    <a:pt x="301" y="33"/>
                    <a:pt x="240" y="1"/>
                    <a:pt x="1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3117;p91">
              <a:extLst>
                <a:ext uri="{FF2B5EF4-FFF2-40B4-BE49-F238E27FC236}">
                  <a16:creationId xmlns:a16="http://schemas.microsoft.com/office/drawing/2014/main" id="{87CC15CF-F160-4CB7-95F0-AA393B5A4F5F}"/>
                </a:ext>
              </a:extLst>
            </p:cNvPr>
            <p:cNvSpPr/>
            <p:nvPr/>
          </p:nvSpPr>
          <p:spPr>
            <a:xfrm>
              <a:off x="1468169" y="3851859"/>
              <a:ext cx="78781" cy="69717"/>
            </a:xfrm>
            <a:custGeom>
              <a:avLst/>
              <a:gdLst/>
              <a:ahLst/>
              <a:cxnLst/>
              <a:rect l="l" t="t" r="r" b="b"/>
              <a:pathLst>
                <a:path w="2477" h="2192" extrusionOk="0">
                  <a:moveTo>
                    <a:pt x="738" y="1"/>
                  </a:moveTo>
                  <a:cubicBezTo>
                    <a:pt x="584" y="1"/>
                    <a:pt x="453" y="72"/>
                    <a:pt x="381" y="215"/>
                  </a:cubicBezTo>
                  <a:cubicBezTo>
                    <a:pt x="96" y="727"/>
                    <a:pt x="0" y="787"/>
                    <a:pt x="0" y="989"/>
                  </a:cubicBezTo>
                  <a:cubicBezTo>
                    <a:pt x="0" y="1132"/>
                    <a:pt x="84" y="1263"/>
                    <a:pt x="215" y="1346"/>
                  </a:cubicBezTo>
                  <a:cubicBezTo>
                    <a:pt x="1608" y="2132"/>
                    <a:pt x="1596" y="2192"/>
                    <a:pt x="1786" y="2192"/>
                  </a:cubicBezTo>
                  <a:cubicBezTo>
                    <a:pt x="1941" y="2192"/>
                    <a:pt x="2072" y="2120"/>
                    <a:pt x="2143" y="1977"/>
                  </a:cubicBezTo>
                  <a:lnTo>
                    <a:pt x="2417" y="1525"/>
                  </a:lnTo>
                  <a:cubicBezTo>
                    <a:pt x="2477" y="1418"/>
                    <a:pt x="2441" y="1311"/>
                    <a:pt x="2358" y="1263"/>
                  </a:cubicBezTo>
                  <a:cubicBezTo>
                    <a:pt x="2336" y="1252"/>
                    <a:pt x="2310" y="1247"/>
                    <a:pt x="2284" y="1247"/>
                  </a:cubicBezTo>
                  <a:cubicBezTo>
                    <a:pt x="2226" y="1247"/>
                    <a:pt x="2164" y="1273"/>
                    <a:pt x="2132" y="1322"/>
                  </a:cubicBezTo>
                  <a:lnTo>
                    <a:pt x="1870" y="1787"/>
                  </a:lnTo>
                  <a:cubicBezTo>
                    <a:pt x="1846" y="1819"/>
                    <a:pt x="1817" y="1834"/>
                    <a:pt x="1789" y="1834"/>
                  </a:cubicBezTo>
                  <a:cubicBezTo>
                    <a:pt x="1776" y="1834"/>
                    <a:pt x="1762" y="1830"/>
                    <a:pt x="1751" y="1823"/>
                  </a:cubicBezTo>
                  <a:cubicBezTo>
                    <a:pt x="334" y="989"/>
                    <a:pt x="334" y="1049"/>
                    <a:pt x="334" y="953"/>
                  </a:cubicBezTo>
                  <a:cubicBezTo>
                    <a:pt x="334" y="906"/>
                    <a:pt x="334" y="941"/>
                    <a:pt x="655" y="358"/>
                  </a:cubicBezTo>
                  <a:cubicBezTo>
                    <a:pt x="677" y="329"/>
                    <a:pt x="703" y="314"/>
                    <a:pt x="728" y="314"/>
                  </a:cubicBezTo>
                  <a:cubicBezTo>
                    <a:pt x="744" y="314"/>
                    <a:pt x="760" y="320"/>
                    <a:pt x="774" y="334"/>
                  </a:cubicBezTo>
                  <a:lnTo>
                    <a:pt x="2001" y="1049"/>
                  </a:lnTo>
                  <a:cubicBezTo>
                    <a:pt x="2023" y="1060"/>
                    <a:pt x="2048" y="1065"/>
                    <a:pt x="2074" y="1065"/>
                  </a:cubicBezTo>
                  <a:cubicBezTo>
                    <a:pt x="2133" y="1065"/>
                    <a:pt x="2194" y="1038"/>
                    <a:pt x="2227" y="989"/>
                  </a:cubicBezTo>
                  <a:cubicBezTo>
                    <a:pt x="2262" y="906"/>
                    <a:pt x="2239" y="811"/>
                    <a:pt x="2167" y="763"/>
                  </a:cubicBezTo>
                  <a:cubicBezTo>
                    <a:pt x="929" y="60"/>
                    <a:pt x="929" y="1"/>
                    <a:pt x="7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3118;p91">
              <a:extLst>
                <a:ext uri="{FF2B5EF4-FFF2-40B4-BE49-F238E27FC236}">
                  <a16:creationId xmlns:a16="http://schemas.microsoft.com/office/drawing/2014/main" id="{F850CB50-9003-4493-B44F-587E4F7D9832}"/>
                </a:ext>
              </a:extLst>
            </p:cNvPr>
            <p:cNvSpPr/>
            <p:nvPr/>
          </p:nvSpPr>
          <p:spPr>
            <a:xfrm>
              <a:off x="1503377" y="3929368"/>
              <a:ext cx="17843" cy="13740"/>
            </a:xfrm>
            <a:custGeom>
              <a:avLst/>
              <a:gdLst/>
              <a:ahLst/>
              <a:cxnLst/>
              <a:rect l="l" t="t" r="r" b="b"/>
              <a:pathLst>
                <a:path w="561" h="432" extrusionOk="0">
                  <a:moveTo>
                    <a:pt x="189" y="0"/>
                  </a:moveTo>
                  <a:cubicBezTo>
                    <a:pt x="132" y="0"/>
                    <a:pt x="73" y="27"/>
                    <a:pt x="48" y="76"/>
                  </a:cubicBezTo>
                  <a:cubicBezTo>
                    <a:pt x="1" y="159"/>
                    <a:pt x="24" y="255"/>
                    <a:pt x="96" y="302"/>
                  </a:cubicBezTo>
                  <a:lnTo>
                    <a:pt x="298" y="409"/>
                  </a:lnTo>
                  <a:cubicBezTo>
                    <a:pt x="321" y="424"/>
                    <a:pt x="347" y="431"/>
                    <a:pt x="373" y="431"/>
                  </a:cubicBezTo>
                  <a:cubicBezTo>
                    <a:pt x="431" y="431"/>
                    <a:pt x="492" y="399"/>
                    <a:pt x="524" y="350"/>
                  </a:cubicBezTo>
                  <a:cubicBezTo>
                    <a:pt x="560" y="255"/>
                    <a:pt x="536" y="171"/>
                    <a:pt x="465" y="124"/>
                  </a:cubicBezTo>
                  <a:lnTo>
                    <a:pt x="263" y="17"/>
                  </a:lnTo>
                  <a:cubicBezTo>
                    <a:pt x="240" y="6"/>
                    <a:pt x="215" y="0"/>
                    <a:pt x="1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3119;p91">
              <a:extLst>
                <a:ext uri="{FF2B5EF4-FFF2-40B4-BE49-F238E27FC236}">
                  <a16:creationId xmlns:a16="http://schemas.microsoft.com/office/drawing/2014/main" id="{638201F7-245B-4198-B0D6-79C26FED6497}"/>
                </a:ext>
              </a:extLst>
            </p:cNvPr>
            <p:cNvSpPr/>
            <p:nvPr/>
          </p:nvSpPr>
          <p:spPr>
            <a:xfrm>
              <a:off x="1454524" y="3900966"/>
              <a:ext cx="42078" cy="27798"/>
            </a:xfrm>
            <a:custGeom>
              <a:avLst/>
              <a:gdLst/>
              <a:ahLst/>
              <a:cxnLst/>
              <a:rect l="l" t="t" r="r" b="b"/>
              <a:pathLst>
                <a:path w="1323" h="874" extrusionOk="0">
                  <a:moveTo>
                    <a:pt x="195" y="0"/>
                  </a:moveTo>
                  <a:cubicBezTo>
                    <a:pt x="137" y="0"/>
                    <a:pt x="81" y="27"/>
                    <a:pt x="48" y="76"/>
                  </a:cubicBezTo>
                  <a:cubicBezTo>
                    <a:pt x="1" y="159"/>
                    <a:pt x="36" y="255"/>
                    <a:pt x="108" y="302"/>
                  </a:cubicBezTo>
                  <a:lnTo>
                    <a:pt x="1060" y="850"/>
                  </a:lnTo>
                  <a:cubicBezTo>
                    <a:pt x="1084" y="874"/>
                    <a:pt x="1120" y="874"/>
                    <a:pt x="1144" y="874"/>
                  </a:cubicBezTo>
                  <a:cubicBezTo>
                    <a:pt x="1203" y="874"/>
                    <a:pt x="1263" y="838"/>
                    <a:pt x="1298" y="779"/>
                  </a:cubicBezTo>
                  <a:cubicBezTo>
                    <a:pt x="1322" y="719"/>
                    <a:pt x="1310" y="612"/>
                    <a:pt x="1227" y="576"/>
                  </a:cubicBezTo>
                  <a:lnTo>
                    <a:pt x="275" y="17"/>
                  </a:lnTo>
                  <a:cubicBezTo>
                    <a:pt x="249" y="6"/>
                    <a:pt x="222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120;p91">
              <a:extLst>
                <a:ext uri="{FF2B5EF4-FFF2-40B4-BE49-F238E27FC236}">
                  <a16:creationId xmlns:a16="http://schemas.microsoft.com/office/drawing/2014/main" id="{2D846F21-2894-4F8D-8EDF-F3D6402930C0}"/>
                </a:ext>
              </a:extLst>
            </p:cNvPr>
            <p:cNvSpPr/>
            <p:nvPr/>
          </p:nvSpPr>
          <p:spPr>
            <a:xfrm>
              <a:off x="1460981" y="4002265"/>
              <a:ext cx="19083" cy="13740"/>
            </a:xfrm>
            <a:custGeom>
              <a:avLst/>
              <a:gdLst/>
              <a:ahLst/>
              <a:cxnLst/>
              <a:rect l="l" t="t" r="r" b="b"/>
              <a:pathLst>
                <a:path w="600" h="432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cubicBezTo>
                    <a:pt x="107" y="308"/>
                    <a:pt x="286" y="403"/>
                    <a:pt x="298" y="403"/>
                  </a:cubicBezTo>
                  <a:cubicBezTo>
                    <a:pt x="328" y="423"/>
                    <a:pt x="358" y="432"/>
                    <a:pt x="386" y="432"/>
                  </a:cubicBezTo>
                  <a:cubicBezTo>
                    <a:pt x="512" y="432"/>
                    <a:pt x="600" y="263"/>
                    <a:pt x="512" y="165"/>
                  </a:cubicBezTo>
                  <a:cubicBezTo>
                    <a:pt x="488" y="130"/>
                    <a:pt x="453" y="130"/>
                    <a:pt x="274" y="22"/>
                  </a:cubicBezTo>
                  <a:cubicBezTo>
                    <a:pt x="251" y="8"/>
                    <a:pt x="226" y="1"/>
                    <a:pt x="1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ernet of Things by Slidesgo">
  <a:themeElements>
    <a:clrScheme name="Simple Light">
      <a:dk1>
        <a:srgbClr val="DB73CB"/>
      </a:dk1>
      <a:lt1>
        <a:srgbClr val="FEA8C3"/>
      </a:lt1>
      <a:dk2>
        <a:srgbClr val="E7D47B"/>
      </a:dk2>
      <a:lt2>
        <a:srgbClr val="FFFFFF"/>
      </a:lt2>
      <a:accent1>
        <a:srgbClr val="5229B7"/>
      </a:accent1>
      <a:accent2>
        <a:srgbClr val="9B69A5"/>
      </a:accent2>
      <a:accent3>
        <a:srgbClr val="78F0F9"/>
      </a:accent3>
      <a:accent4>
        <a:srgbClr val="C954FA"/>
      </a:accent4>
      <a:accent5>
        <a:srgbClr val="F7ABB7"/>
      </a:accent5>
      <a:accent6>
        <a:srgbClr val="FFD38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755</Words>
  <Application>Microsoft Office PowerPoint</Application>
  <PresentationFormat>On-screen Show (16:9)</PresentationFormat>
  <Paragraphs>174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Poppins</vt:lpstr>
      <vt:lpstr>Lato</vt:lpstr>
      <vt:lpstr>Roboto Condensed Light</vt:lpstr>
      <vt:lpstr>Cambria Math</vt:lpstr>
      <vt:lpstr>Bebas Neue</vt:lpstr>
      <vt:lpstr>Days One</vt:lpstr>
      <vt:lpstr>Arial</vt:lpstr>
      <vt:lpstr>Internet of Things by Slidesgo</vt:lpstr>
      <vt:lpstr>Antenna Microstrip Single Triangular Patch 12,6 GHz dengan Polarisasi Linear</vt:lpstr>
      <vt:lpstr>M. Hasyim Abdillah P.</vt:lpstr>
      <vt:lpstr>Antena Mikrostrip</vt:lpstr>
      <vt:lpstr>PowerPoint Presentation</vt:lpstr>
      <vt:lpstr>Parameter Antena</vt:lpstr>
      <vt:lpstr>Dimensi Awal Antena</vt:lpstr>
      <vt:lpstr>Dimensi Akhir Antena</vt:lpstr>
      <vt:lpstr>Return Loss</vt:lpstr>
      <vt:lpstr>VSWR</vt:lpstr>
      <vt:lpstr>Gain dan Pola Radiasi</vt:lpstr>
      <vt:lpstr>Polarisasi</vt:lpstr>
      <vt:lpstr>Bandwidth </vt:lpstr>
      <vt:lpstr>Referensi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Antenna Microstrip Single Triangular Patch 12,6 GHz dengan Polarisasi Linear</dc:title>
  <cp:lastModifiedBy>M. HASYIM ABDILLAH P.</cp:lastModifiedBy>
  <cp:revision>12</cp:revision>
  <dcterms:modified xsi:type="dcterms:W3CDTF">2022-07-03T03:11:57Z</dcterms:modified>
</cp:coreProperties>
</file>